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221164"/>
            <a:ext cx="7556500" cy="42510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2022-09-13T03:01:02Z</dcterms:created>
  <dcterms:modified xsi:type="dcterms:W3CDTF">2022-09-13T03:01:02Z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2022-09-13T00:00:00Z</vt:filetime>
  </property>
</Properties>
</file>