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737" y="3314954"/>
            <a:ext cx="642302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475" y="5988304"/>
            <a:ext cx="528955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25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1597" y="2459482"/>
            <a:ext cx="3287077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25" y="427736"/>
            <a:ext cx="680085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25" y="2459482"/>
            <a:ext cx="680085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210" y="9944862"/>
            <a:ext cx="2418080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25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0680" y="9944862"/>
            <a:ext cx="173799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jp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221164"/>
            <a:ext cx="7556500" cy="425107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2022-09-13T03:01:02Z</dcterms:created>
  <dcterms:modified xsi:type="dcterms:W3CDTF">2022-09-13T03:01:02Z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2022-09-13T00:00:00Z</vt:filetime>
  </property>
</Properties>
</file>