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1522075" cy="6480175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714" y="-108"/>
      </p:cViewPr>
      <p:guideLst>
        <p:guide orient="horz" pos="2041"/>
        <p:guide pos="36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504" y="259508"/>
            <a:ext cx="2592467" cy="552914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04" y="259508"/>
            <a:ext cx="7585366" cy="552914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0164" y="4164113"/>
            <a:ext cx="9793764" cy="12870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104" y="1512041"/>
            <a:ext cx="508891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57055" y="1512041"/>
            <a:ext cx="508891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104" y="2055056"/>
            <a:ext cx="5090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3055" y="1450540"/>
            <a:ext cx="5092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3055" y="2055056"/>
            <a:ext cx="5092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5" y="258007"/>
            <a:ext cx="3790683" cy="10980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4811" y="258007"/>
            <a:ext cx="6441160" cy="5530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105" y="1356037"/>
            <a:ext cx="3790683" cy="44326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8407" y="4536122"/>
            <a:ext cx="6913245" cy="5355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8407" y="579016"/>
            <a:ext cx="6913245" cy="38881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8407" y="5071637"/>
            <a:ext cx="6913245" cy="76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512041"/>
            <a:ext cx="10369868" cy="427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936709" y="6006163"/>
            <a:ext cx="364865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9821" y="2015951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课题名称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50559" y="3168079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单位名称</a:t>
            </a:r>
            <a:endParaRPr lang="zh-CN" altLang="en-US" sz="2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077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6541" y="143743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课件标题</a:t>
            </a:r>
          </a:p>
        </p:txBody>
      </p:sp>
    </p:spTree>
    <p:extLst>
      <p:ext uri="{BB962C8B-B14F-4D97-AF65-F5344CB8AC3E}">
        <p14:creationId xmlns:p14="http://schemas.microsoft.com/office/powerpoint/2010/main" val="71040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6541" y="143743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课件标题</a:t>
            </a:r>
          </a:p>
        </p:txBody>
      </p:sp>
    </p:spTree>
    <p:extLst>
      <p:ext uri="{BB962C8B-B14F-4D97-AF65-F5344CB8AC3E}">
        <p14:creationId xmlns:p14="http://schemas.microsoft.com/office/powerpoint/2010/main" val="1532409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6541" y="143743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课件标题</a:t>
            </a:r>
          </a:p>
        </p:txBody>
      </p:sp>
    </p:spTree>
    <p:extLst>
      <p:ext uri="{BB962C8B-B14F-4D97-AF65-F5344CB8AC3E}">
        <p14:creationId xmlns:p14="http://schemas.microsoft.com/office/powerpoint/2010/main" val="1862826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10</Words>
  <Application>Microsoft Office PowerPoint</Application>
  <PresentationFormat>自定义</PresentationFormat>
  <Paragraphs>5</Paragraphs>
  <Slides>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5" baseType="lpstr">
      <vt:lpstr>Office 主题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目标企划-设计</dc:creator>
  <cp:lastModifiedBy>DELL</cp:lastModifiedBy>
  <cp:revision>9</cp:revision>
  <dcterms:created xsi:type="dcterms:W3CDTF">2021-11-09T02:10:35Z</dcterms:created>
  <dcterms:modified xsi:type="dcterms:W3CDTF">2022-09-20T09:22:46Z</dcterms:modified>
</cp:coreProperties>
</file>