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65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jpe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0bda06594bfc03d3f1ea9f2af2ea0a0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image" Target="../media/image2.jpe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c8bb79dda2070c83cb62bdf0b87e46f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COMMONDATA" val="eyJoZGlkIjoiNmU1N2Q5YWZhNTZjNjcxODg1NzE3MmM1ZjhkOTQ4Zjg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楊棟</cp:lastModifiedBy>
  <cp:revision>151</cp:revision>
  <dcterms:created xsi:type="dcterms:W3CDTF">2019-06-19T02:08:00Z</dcterms:created>
  <dcterms:modified xsi:type="dcterms:W3CDTF">2022-09-22T07:33:44Z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47F5DA05889B41788B73EB590E18D618</vt:lpwstr>
  </property>
</Properties>
</file>