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65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7" Type="http://schemas.openxmlformats.org/officeDocument/2006/relationships/image" Target="../media/image1.jpeg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899100" y="914400"/>
            <a:ext cx="73494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899100" y="3560400"/>
            <a:ext cx="73494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4" name="图片 3" descr="54821526420d780b83fa4ca7423ac71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9145270" cy="68586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456300" y="774000"/>
            <a:ext cx="82296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899100" y="2484000"/>
            <a:ext cx="73494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899100" y="3560400"/>
            <a:ext cx="73494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6300" y="1490400"/>
            <a:ext cx="82269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493100" y="3848400"/>
            <a:ext cx="58266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493100" y="4615200"/>
            <a:ext cx="58266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6300" y="1501200"/>
            <a:ext cx="38826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808700" y="1501200"/>
            <a:ext cx="38826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456300" y="1429200"/>
            <a:ext cx="40068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56300" y="1854000"/>
            <a:ext cx="40068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6813" y="1421729"/>
            <a:ext cx="40068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6813" y="1854000"/>
            <a:ext cx="40068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456300" y="1555200"/>
            <a:ext cx="3924808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762800" y="1555200"/>
            <a:ext cx="39204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7676100" y="914400"/>
            <a:ext cx="783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85800" y="914400"/>
            <a:ext cx="68769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df5c1b800bc9ee9d77cb21bd8743f12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9144635" cy="6858635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6300" y="608400"/>
            <a:ext cx="82269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6300" y="1490400"/>
            <a:ext cx="82269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9000" y="6314400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087000" y="6314400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658200" y="6314400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5.xml><?xml version="1.0" encoding="utf-8"?>
<p:tagLst xmlns:p="http://schemas.openxmlformats.org/presentationml/2006/main">
  <p:tag name="COMMONDATA" val="eyJoZGlkIjoiNmU1N2Q5YWZhNTZjNjcxODg1NzE3MmM1ZjhkOTQ4Zjg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楊棟</cp:lastModifiedBy>
  <cp:revision>151</cp:revision>
  <dcterms:created xsi:type="dcterms:W3CDTF">2019-06-19T02:08:00Z</dcterms:created>
  <dcterms:modified xsi:type="dcterms:W3CDTF">2022-09-22T07:33:53Z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2052-11.1.0.12358</vt:lpwstr>
  </property>
  <property fmtid="{D5CDD505-2E9C-101B-9397-08002B2CF9AE}" pid="3" name="ICV">
    <vt:lpwstr>3927EBBF26A04115941B26C1E91F92D2</vt:lpwstr>
  </property>
</Properties>
</file>