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70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1581785"/>
            <a:ext cx="9799200" cy="2570400"/>
          </a:xfrm>
        </p:spPr>
        <p:txBody>
          <a:bodyPr/>
          <a:p>
            <a:r>
              <a:rPr lang="zh-CN" altLang="zh-CN">
                <a:solidFill>
                  <a:schemeClr val="bg1"/>
                </a:solidFill>
              </a:rPr>
              <a:t>空白演示</a:t>
            </a:r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4227785"/>
            <a:ext cx="9799200" cy="14724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</a:rPr>
              <a:t>单击输入您的封面副标题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1071315"/>
            <a:ext cx="10969200" cy="705600"/>
          </a:xfrm>
        </p:spPr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953260"/>
            <a:ext cx="10968990" cy="4438650"/>
          </a:xfrm>
        </p:spPr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1071315"/>
            <a:ext cx="10969200" cy="705600"/>
          </a:xfrm>
        </p:spPr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953260"/>
            <a:ext cx="10968990" cy="4438650"/>
          </a:xfrm>
        </p:spPr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6340" y="2595245"/>
            <a:ext cx="9799320" cy="145923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zh-CN" sz="7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THANKS</a:t>
            </a:r>
            <a:endParaRPr lang="zh-CN" altLang="zh-CN" sz="72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COMMONDATA" val="eyJoZGlkIjoiMDdiNDlhNGFhNTQ2ZWE4MzY5Yzk0MmU2ZWM3NjVjNG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演示</Application>
  <PresentationFormat>宽屏</PresentationFormat>
  <Paragraphs>6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空白演示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静馨缘 助理  17752999772</cp:lastModifiedBy>
  <cp:revision>152</cp:revision>
  <dcterms:created xsi:type="dcterms:W3CDTF">2019-06-19T02:08:00Z</dcterms:created>
  <dcterms:modified xsi:type="dcterms:W3CDTF">2022-10-07T07:46:53Z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5B95E6918B1F431F96F521C6B7E02498</vt:lpwstr>
  </property>
</Properties>
</file>