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57f33cd2912eaa4e1fa174f99f60c6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2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c8bb79dda2070c83cb62bdf0b87e46f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COMMONDATA" val="eyJoZGlkIjoiMWE1NDMwNTA4NTAzZmY4MWRkN2RiYzZmMjIxMTgyMW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楊棟</cp:lastModifiedBy>
  <cp:revision>152</cp:revision>
  <dcterms:created xsi:type="dcterms:W3CDTF">2019-06-19T02:08:00Z</dcterms:created>
  <dcterms:modified xsi:type="dcterms:W3CDTF">2022-10-17T03:02:15Z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47F5DA05889B41788B73EB590E18D618</vt:lpwstr>
  </property>
</Properties>
</file>