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8719800" cy="33281620"/>
  <p:notesSz cx="6858000" cy="9144000"/>
  <p:custDataLst>
    <p:tags r:id="rId7"/>
  </p:custDataLst>
  <p:defaultTextStyle>
    <a:defPPr>
      <a:defRPr lang="zh-CN"/>
    </a:defPPr>
    <a:lvl1pPr marL="0" lvl="0" indent="0" algn="l" defTabSz="2495550" rtl="0" eaLnBrk="0" fontAlgn="base" latinLnBrk="0" hangingPunct="0">
      <a:lnSpc>
        <a:spcPct val="100000"/>
      </a:lnSpc>
      <a:spcBef>
        <a:spcPct val="0"/>
      </a:spcBef>
      <a:spcAft>
        <a:spcPct val="0"/>
      </a:spcAft>
      <a:buFont typeface="Arial" panose="020B0604020202020204" pitchFamily="34" charset="0"/>
      <a:buNone/>
      <a:defRPr sz="4900" b="0" i="0" u="none" kern="1200" baseline="0">
        <a:solidFill>
          <a:schemeClr val="tx1"/>
        </a:solidFill>
        <a:latin typeface="Calibri" panose="020F0502020204030204" pitchFamily="34" charset="0"/>
        <a:ea typeface="宋体" panose="02010600030101010101" pitchFamily="2" charset="-122"/>
        <a:cs typeface="+mn-cs"/>
      </a:defRPr>
    </a:lvl1pPr>
    <a:lvl2pPr marL="1247775" lvl="1" indent="-790575" algn="l" defTabSz="2495550" rtl="0" eaLnBrk="0" fontAlgn="base" latinLnBrk="0" hangingPunct="0">
      <a:lnSpc>
        <a:spcPct val="100000"/>
      </a:lnSpc>
      <a:spcBef>
        <a:spcPct val="0"/>
      </a:spcBef>
      <a:spcAft>
        <a:spcPct val="0"/>
      </a:spcAft>
      <a:buFont typeface="Arial" panose="020B0604020202020204" pitchFamily="34" charset="0"/>
      <a:buNone/>
      <a:defRPr sz="4900" b="0" i="0" u="none" kern="1200" baseline="0">
        <a:solidFill>
          <a:schemeClr val="tx1"/>
        </a:solidFill>
        <a:latin typeface="Calibri" panose="020F0502020204030204" pitchFamily="34" charset="0"/>
        <a:ea typeface="宋体" panose="02010600030101010101" pitchFamily="2" charset="-122"/>
        <a:cs typeface="+mn-cs"/>
      </a:defRPr>
    </a:lvl2pPr>
    <a:lvl3pPr marL="2495550" lvl="2" indent="-1581150" algn="l" defTabSz="2495550" rtl="0" eaLnBrk="0" fontAlgn="base" latinLnBrk="0" hangingPunct="0">
      <a:lnSpc>
        <a:spcPct val="100000"/>
      </a:lnSpc>
      <a:spcBef>
        <a:spcPct val="0"/>
      </a:spcBef>
      <a:spcAft>
        <a:spcPct val="0"/>
      </a:spcAft>
      <a:buFont typeface="Arial" panose="020B0604020202020204" pitchFamily="34" charset="0"/>
      <a:buNone/>
      <a:defRPr sz="4900" b="0" i="0" u="none" kern="1200" baseline="0">
        <a:solidFill>
          <a:schemeClr val="tx1"/>
        </a:solidFill>
        <a:latin typeface="Calibri" panose="020F0502020204030204" pitchFamily="34" charset="0"/>
        <a:ea typeface="宋体" panose="02010600030101010101" pitchFamily="2" charset="-122"/>
        <a:cs typeface="+mn-cs"/>
      </a:defRPr>
    </a:lvl3pPr>
    <a:lvl4pPr marL="3743325" lvl="3" indent="-2371725" algn="l" defTabSz="2495550" rtl="0" eaLnBrk="0" fontAlgn="base" latinLnBrk="0" hangingPunct="0">
      <a:lnSpc>
        <a:spcPct val="100000"/>
      </a:lnSpc>
      <a:spcBef>
        <a:spcPct val="0"/>
      </a:spcBef>
      <a:spcAft>
        <a:spcPct val="0"/>
      </a:spcAft>
      <a:buFont typeface="Arial" panose="020B0604020202020204" pitchFamily="34" charset="0"/>
      <a:buNone/>
      <a:defRPr sz="4900" b="0" i="0" u="none" kern="1200" baseline="0">
        <a:solidFill>
          <a:schemeClr val="tx1"/>
        </a:solidFill>
        <a:latin typeface="Calibri" panose="020F0502020204030204" pitchFamily="34" charset="0"/>
        <a:ea typeface="宋体" panose="02010600030101010101" pitchFamily="2" charset="-122"/>
        <a:cs typeface="+mn-cs"/>
      </a:defRPr>
    </a:lvl4pPr>
    <a:lvl5pPr marL="4991100" lvl="4" indent="-3162300" algn="l" defTabSz="2495550" rtl="0" eaLnBrk="0" fontAlgn="base" latinLnBrk="0" hangingPunct="0">
      <a:lnSpc>
        <a:spcPct val="100000"/>
      </a:lnSpc>
      <a:spcBef>
        <a:spcPct val="0"/>
      </a:spcBef>
      <a:spcAft>
        <a:spcPct val="0"/>
      </a:spcAft>
      <a:buFont typeface="Arial" panose="020B0604020202020204" pitchFamily="34" charset="0"/>
      <a:buNone/>
      <a:defRPr sz="4900"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3162300" algn="l" defTabSz="2495550" rtl="0" eaLnBrk="0" fontAlgn="base" latinLnBrk="0" hangingPunct="0">
      <a:lnSpc>
        <a:spcPct val="100000"/>
      </a:lnSpc>
      <a:spcBef>
        <a:spcPct val="0"/>
      </a:spcBef>
      <a:spcAft>
        <a:spcPct val="0"/>
      </a:spcAft>
      <a:buFont typeface="Arial" panose="020B0604020202020204" pitchFamily="34" charset="0"/>
      <a:buNone/>
      <a:defRPr sz="4900"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3162300" algn="l" defTabSz="2495550" rtl="0" eaLnBrk="0" fontAlgn="base" latinLnBrk="0" hangingPunct="0">
      <a:lnSpc>
        <a:spcPct val="100000"/>
      </a:lnSpc>
      <a:spcBef>
        <a:spcPct val="0"/>
      </a:spcBef>
      <a:spcAft>
        <a:spcPct val="0"/>
      </a:spcAft>
      <a:buFont typeface="Arial" panose="020B0604020202020204" pitchFamily="34" charset="0"/>
      <a:buNone/>
      <a:defRPr sz="4900"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3162300" algn="l" defTabSz="2495550" rtl="0" eaLnBrk="0" fontAlgn="base" latinLnBrk="0" hangingPunct="0">
      <a:lnSpc>
        <a:spcPct val="100000"/>
      </a:lnSpc>
      <a:spcBef>
        <a:spcPct val="0"/>
      </a:spcBef>
      <a:spcAft>
        <a:spcPct val="0"/>
      </a:spcAft>
      <a:buFont typeface="Arial" panose="020B0604020202020204" pitchFamily="34" charset="0"/>
      <a:buNone/>
      <a:defRPr sz="4900"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3162300" algn="l" defTabSz="2495550" rtl="0" eaLnBrk="0" fontAlgn="base" latinLnBrk="0" hangingPunct="0">
      <a:lnSpc>
        <a:spcPct val="100000"/>
      </a:lnSpc>
      <a:spcBef>
        <a:spcPct val="0"/>
      </a:spcBef>
      <a:spcAft>
        <a:spcPct val="0"/>
      </a:spcAft>
      <a:buFont typeface="Arial" panose="020B0604020202020204" pitchFamily="34" charset="0"/>
      <a:buNone/>
      <a:defRPr sz="4900" b="0" i="0" u="none" kern="1200" baseline="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4737"/>
  </p:normalViewPr>
  <p:slideViewPr>
    <p:cSldViewPr snapToGrid="0" showGuides="1">
      <p:cViewPr>
        <p:scale>
          <a:sx n="30" d="100"/>
          <a:sy n="30" d="100"/>
        </p:scale>
        <p:origin x="3120" y="48"/>
      </p:cViewPr>
      <p:guideLst>
        <p:guide orient="horz" pos="10476"/>
        <p:guide pos="592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gs" Target="tags/tag1.xml"/><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249555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40" b="0" i="0" u="none" strike="noStrike" kern="1200" cap="none" spc="0" normalizeH="0" baseline="0" noProof="0">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249555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40" b="0" i="0" u="none" strike="noStrike" kern="1200" cap="none" spc="0" normalizeH="0" baseline="0" noProof="0">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2495550" rtl="0" eaLnBrk="1" fontAlgn="base" latinLnBrk="0" hangingPunct="1">
              <a:lnSpc>
                <a:spcPct val="100000"/>
              </a:lnSpc>
              <a:spcBef>
                <a:spcPct val="0"/>
              </a:spcBef>
              <a:spcAft>
                <a:spcPct val="0"/>
              </a:spcAft>
              <a:buClrTx/>
              <a:buSzTx/>
              <a:buFont typeface="Arial" panose="020B0604020202020204" pitchFamily="34" charset="0"/>
              <a:buNone/>
              <a:defRPr/>
            </a:pPr>
            <a:fld id="{518C2F7A-55E1-4A2B-824C-578A54B94FDC}" type="slidenum">
              <a:rPr kumimoji="0" lang="zh-CN" altLang="en-US" sz="1840" b="0" i="0" u="none" strike="noStrike" kern="1200" cap="none" spc="0" normalizeH="0" baseline="0" noProof="0" smtClean="0">
                <a:ln>
                  <a:noFill/>
                </a:ln>
                <a:solidFill>
                  <a:schemeClr val="tx1">
                    <a:tint val="75000"/>
                  </a:schemeClr>
                </a:solidFill>
                <a:effectLst/>
                <a:uLnTx/>
                <a:uFillTx/>
                <a:latin typeface="Calibri" panose="020F0502020204030204" pitchFamily="34" charset="0"/>
                <a:ea typeface="宋体" panose="02010600030101010101" pitchFamily="2" charset="-122"/>
                <a:cs typeface="+mn-cs"/>
              </a:rPr>
            </a:fld>
            <a:endParaRPr kumimoji="0" lang="zh-CN" altLang="en-US" sz="1840" b="0" i="0" u="none" strike="noStrike" kern="1200" cap="none" spc="0" normalizeH="0" baseline="0" noProof="0">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image" Target="../media/image1.jpeg"/><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287463" y="1771650"/>
            <a:ext cx="16144875" cy="64325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287463" y="8859838"/>
            <a:ext cx="16144875" cy="21116925"/>
          </a:xfrm>
          <a:prstGeom prst="rect">
            <a:avLst/>
          </a:prstGeom>
        </p:spPr>
        <p:txBody>
          <a:bodyPr vert="horz" lIns="91440" tIns="45720" rIns="91440" bIns="45720" rtlCol="0">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2"/>
          </p:nvPr>
        </p:nvSpPr>
        <p:spPr>
          <a:xfrm>
            <a:off x="1287463" y="30846713"/>
            <a:ext cx="4211638" cy="1773238"/>
          </a:xfrm>
          <a:prstGeom prst="rect">
            <a:avLst/>
          </a:prstGeom>
        </p:spPr>
        <p:txBody>
          <a:bodyPr vert="horz" lIns="91440" tIns="45720" rIns="91440" bIns="45720" rtlCol="0" anchor="ctr"/>
          <a:lstStyle>
            <a:lvl1pPr algn="l">
              <a:defRPr sz="1840">
                <a:solidFill>
                  <a:schemeClr val="tx1">
                    <a:tint val="75000"/>
                  </a:schemeClr>
                </a:solidFill>
              </a:defRPr>
            </a:lvl1pPr>
          </a:lstStyle>
          <a:p>
            <a:pPr marL="0" marR="0" lvl="0" indent="0" algn="l" defTabSz="249555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40" b="0" i="0" u="none" strike="noStrike" kern="1200" cap="none" spc="0" normalizeH="0" baseline="0" noProof="0">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6200775" y="30846713"/>
            <a:ext cx="6318250" cy="1773238"/>
          </a:xfrm>
          <a:prstGeom prst="rect">
            <a:avLst/>
          </a:prstGeom>
        </p:spPr>
        <p:txBody>
          <a:bodyPr vert="horz" lIns="91440" tIns="45720" rIns="91440" bIns="45720" rtlCol="0" anchor="ctr"/>
          <a:lstStyle>
            <a:lvl1pPr algn="ctr">
              <a:defRPr sz="1840">
                <a:solidFill>
                  <a:schemeClr val="tx1">
                    <a:tint val="75000"/>
                  </a:schemeClr>
                </a:solidFill>
              </a:defRPr>
            </a:lvl1pPr>
          </a:lstStyle>
          <a:p>
            <a:pPr marL="0" marR="0" lvl="0" indent="0" algn="ctr" defTabSz="249555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40" b="0" i="0" u="none" strike="noStrike" kern="1200" cap="none" spc="0" normalizeH="0" baseline="0" noProof="0">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13220700" y="30846713"/>
            <a:ext cx="4211638" cy="1773238"/>
          </a:xfrm>
          <a:prstGeom prst="rect">
            <a:avLst/>
          </a:prstGeom>
        </p:spPr>
        <p:txBody>
          <a:bodyPr vert="horz" lIns="91440" tIns="45720" rIns="91440" bIns="45720" rtlCol="0" anchor="ctr"/>
          <a:lstStyle>
            <a:lvl1pPr algn="r">
              <a:defRPr sz="1840">
                <a:solidFill>
                  <a:schemeClr val="tx1">
                    <a:tint val="75000"/>
                  </a:schemeClr>
                </a:solidFill>
              </a:defRPr>
            </a:lvl1pPr>
          </a:lstStyle>
          <a:p>
            <a:pPr marL="0" marR="0" lvl="0" indent="0" algn="r" defTabSz="2495550" rtl="0" eaLnBrk="1" fontAlgn="base" latinLnBrk="0" hangingPunct="1">
              <a:lnSpc>
                <a:spcPct val="100000"/>
              </a:lnSpc>
              <a:spcBef>
                <a:spcPct val="0"/>
              </a:spcBef>
              <a:spcAft>
                <a:spcPct val="0"/>
              </a:spcAft>
              <a:buClrTx/>
              <a:buSzTx/>
              <a:buFont typeface="Arial" panose="020B0604020202020204" pitchFamily="34" charset="0"/>
              <a:buNone/>
              <a:defRPr/>
            </a:pPr>
            <a:fld id="{518C2F7A-55E1-4A2B-824C-578A54B94FDC}" type="slidenum">
              <a:rPr kumimoji="0" lang="zh-CN" altLang="en-US" sz="1840" b="0" i="0" u="none" strike="noStrike" kern="1200" cap="none" spc="0" normalizeH="0" baseline="0" noProof="0" smtClean="0">
                <a:ln>
                  <a:noFill/>
                </a:ln>
                <a:solidFill>
                  <a:schemeClr val="tx1">
                    <a:tint val="75000"/>
                  </a:schemeClr>
                </a:solidFill>
                <a:effectLst/>
                <a:uLnTx/>
                <a:uFillTx/>
                <a:latin typeface="Calibri" panose="020F0502020204030204" pitchFamily="34" charset="0"/>
                <a:ea typeface="宋体" panose="02010600030101010101" pitchFamily="2" charset="-122"/>
                <a:cs typeface="+mn-cs"/>
              </a:rPr>
            </a:fld>
            <a:endParaRPr kumimoji="0" lang="zh-CN" altLang="en-US" sz="1840" b="0" i="0" u="none" strike="noStrike" kern="1200" cap="none" spc="0" normalizeH="0" baseline="0" noProof="0">
              <a:ln>
                <a:noFill/>
              </a:ln>
              <a:solidFill>
                <a:schemeClr val="tx1">
                  <a:tint val="75000"/>
                </a:schemeClr>
              </a:solidFill>
              <a:effectLst/>
              <a:uLnTx/>
              <a:uFillTx/>
              <a:latin typeface="Calibri" panose="020F050202020403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hf sldNum="0" hdr="0" ftr="0" dt="0"/>
  <p:txStyles>
    <p:titleStyle>
      <a:lvl1pPr algn="l" defTabSz="1403350" rtl="0" eaLnBrk="1" latinLnBrk="0" hangingPunct="1">
        <a:lnSpc>
          <a:spcPct val="90000"/>
        </a:lnSpc>
        <a:spcBef>
          <a:spcPct val="0"/>
        </a:spcBef>
        <a:buNone/>
        <a:defRPr sz="6755" kern="1200">
          <a:solidFill>
            <a:schemeClr val="tx1"/>
          </a:solidFill>
          <a:latin typeface="+mj-lt"/>
          <a:ea typeface="+mj-ea"/>
          <a:cs typeface="+mj-cs"/>
        </a:defRPr>
      </a:lvl1pPr>
    </p:titleStyle>
    <p:bodyStyle>
      <a:lvl1pPr marL="351155" indent="-351155" algn="l" defTabSz="1403350" rtl="0" eaLnBrk="1" latinLnBrk="0" hangingPunct="1">
        <a:lnSpc>
          <a:spcPct val="90000"/>
        </a:lnSpc>
        <a:spcBef>
          <a:spcPts val="1535"/>
        </a:spcBef>
        <a:buFont typeface="Arial" panose="020B0604020202020204" pitchFamily="34" charset="0"/>
        <a:buChar char="•"/>
        <a:defRPr sz="4300" kern="1200">
          <a:solidFill>
            <a:schemeClr val="tx1"/>
          </a:solidFill>
          <a:latin typeface="+mn-lt"/>
          <a:ea typeface="+mn-ea"/>
          <a:cs typeface="+mn-cs"/>
        </a:defRPr>
      </a:lvl1pPr>
      <a:lvl2pPr marL="1052830" indent="-351155" algn="l" defTabSz="1403350" rtl="0" eaLnBrk="1" latinLnBrk="0" hangingPunct="1">
        <a:lnSpc>
          <a:spcPct val="90000"/>
        </a:lnSpc>
        <a:spcBef>
          <a:spcPts val="770"/>
        </a:spcBef>
        <a:buFont typeface="Arial" panose="020B0604020202020204" pitchFamily="34" charset="0"/>
        <a:buChar char="•"/>
        <a:defRPr sz="3685" kern="1200">
          <a:solidFill>
            <a:schemeClr val="tx1"/>
          </a:solidFill>
          <a:latin typeface="+mn-lt"/>
          <a:ea typeface="+mn-ea"/>
          <a:cs typeface="+mn-cs"/>
        </a:defRPr>
      </a:lvl2pPr>
      <a:lvl3pPr marL="1755140" indent="-351155" algn="l" defTabSz="1403350" rtl="0" eaLnBrk="1" latinLnBrk="0" hangingPunct="1">
        <a:lnSpc>
          <a:spcPct val="90000"/>
        </a:lnSpc>
        <a:spcBef>
          <a:spcPts val="770"/>
        </a:spcBef>
        <a:buFont typeface="Arial" panose="020B0604020202020204" pitchFamily="34" charset="0"/>
        <a:buChar char="•"/>
        <a:defRPr sz="3070" kern="1200">
          <a:solidFill>
            <a:schemeClr val="tx1"/>
          </a:solidFill>
          <a:latin typeface="+mn-lt"/>
          <a:ea typeface="+mn-ea"/>
          <a:cs typeface="+mn-cs"/>
        </a:defRPr>
      </a:lvl3pPr>
      <a:lvl4pPr marL="2456815" indent="-351155" algn="l" defTabSz="1403350" rtl="0" eaLnBrk="1" latinLnBrk="0" hangingPunct="1">
        <a:lnSpc>
          <a:spcPct val="90000"/>
        </a:lnSpc>
        <a:spcBef>
          <a:spcPts val="770"/>
        </a:spcBef>
        <a:buFont typeface="Arial" panose="020B0604020202020204" pitchFamily="34" charset="0"/>
        <a:buChar char="•"/>
        <a:defRPr sz="2765" kern="1200">
          <a:solidFill>
            <a:schemeClr val="tx1"/>
          </a:solidFill>
          <a:latin typeface="+mn-lt"/>
          <a:ea typeface="+mn-ea"/>
          <a:cs typeface="+mn-cs"/>
        </a:defRPr>
      </a:lvl4pPr>
      <a:lvl5pPr marL="3159125" indent="-351155" algn="l" defTabSz="1403350" rtl="0" eaLnBrk="1" latinLnBrk="0" hangingPunct="1">
        <a:lnSpc>
          <a:spcPct val="90000"/>
        </a:lnSpc>
        <a:spcBef>
          <a:spcPts val="770"/>
        </a:spcBef>
        <a:buFont typeface="Arial" panose="020B0604020202020204" pitchFamily="34" charset="0"/>
        <a:buChar char="•"/>
        <a:defRPr sz="2765" kern="1200">
          <a:solidFill>
            <a:schemeClr val="tx1"/>
          </a:solidFill>
          <a:latin typeface="+mn-lt"/>
          <a:ea typeface="+mn-ea"/>
          <a:cs typeface="+mn-cs"/>
        </a:defRPr>
      </a:lvl5pPr>
      <a:lvl6pPr marL="3860800" indent="-351155" algn="l" defTabSz="1403350" rtl="0" eaLnBrk="1" latinLnBrk="0" hangingPunct="1">
        <a:lnSpc>
          <a:spcPct val="90000"/>
        </a:lnSpc>
        <a:spcBef>
          <a:spcPts val="770"/>
        </a:spcBef>
        <a:buFont typeface="Arial" panose="020B0604020202020204" pitchFamily="34" charset="0"/>
        <a:buChar char="•"/>
        <a:defRPr sz="2765" kern="1200">
          <a:solidFill>
            <a:schemeClr val="tx1"/>
          </a:solidFill>
          <a:latin typeface="+mn-lt"/>
          <a:ea typeface="+mn-ea"/>
          <a:cs typeface="+mn-cs"/>
        </a:defRPr>
      </a:lvl6pPr>
      <a:lvl7pPr marL="4563110" indent="-351155" algn="l" defTabSz="1403350" rtl="0" eaLnBrk="1" latinLnBrk="0" hangingPunct="1">
        <a:lnSpc>
          <a:spcPct val="90000"/>
        </a:lnSpc>
        <a:spcBef>
          <a:spcPts val="770"/>
        </a:spcBef>
        <a:buFont typeface="Arial" panose="020B0604020202020204" pitchFamily="34" charset="0"/>
        <a:buChar char="•"/>
        <a:defRPr sz="2765" kern="1200">
          <a:solidFill>
            <a:schemeClr val="tx1"/>
          </a:solidFill>
          <a:latin typeface="+mn-lt"/>
          <a:ea typeface="+mn-ea"/>
          <a:cs typeface="+mn-cs"/>
        </a:defRPr>
      </a:lvl7pPr>
      <a:lvl8pPr marL="5264785" indent="-351155" algn="l" defTabSz="1403350" rtl="0" eaLnBrk="1" latinLnBrk="0" hangingPunct="1">
        <a:lnSpc>
          <a:spcPct val="90000"/>
        </a:lnSpc>
        <a:spcBef>
          <a:spcPts val="770"/>
        </a:spcBef>
        <a:buFont typeface="Arial" panose="020B0604020202020204" pitchFamily="34" charset="0"/>
        <a:buChar char="•"/>
        <a:defRPr sz="2765" kern="1200">
          <a:solidFill>
            <a:schemeClr val="tx1"/>
          </a:solidFill>
          <a:latin typeface="+mn-lt"/>
          <a:ea typeface="+mn-ea"/>
          <a:cs typeface="+mn-cs"/>
        </a:defRPr>
      </a:lvl8pPr>
      <a:lvl9pPr marL="5967095" indent="-351155" algn="l" defTabSz="1403350" rtl="0" eaLnBrk="1" latinLnBrk="0" hangingPunct="1">
        <a:lnSpc>
          <a:spcPct val="90000"/>
        </a:lnSpc>
        <a:spcBef>
          <a:spcPts val="770"/>
        </a:spcBef>
        <a:buFont typeface="Arial" panose="020B0604020202020204" pitchFamily="34" charset="0"/>
        <a:buChar char="•"/>
        <a:defRPr sz="2765" kern="1200">
          <a:solidFill>
            <a:schemeClr val="tx1"/>
          </a:solidFill>
          <a:latin typeface="+mn-lt"/>
          <a:ea typeface="+mn-ea"/>
          <a:cs typeface="+mn-cs"/>
        </a:defRPr>
      </a:lvl9pPr>
    </p:bodyStyle>
    <p:otherStyle>
      <a:defPPr>
        <a:defRPr lang="zh-CN"/>
      </a:defPPr>
      <a:lvl1pPr marL="0" algn="l" defTabSz="1403350" rtl="0" eaLnBrk="1" latinLnBrk="0" hangingPunct="1">
        <a:defRPr sz="2765" kern="1200">
          <a:solidFill>
            <a:schemeClr val="tx1"/>
          </a:solidFill>
          <a:latin typeface="+mn-lt"/>
          <a:ea typeface="+mn-ea"/>
          <a:cs typeface="+mn-cs"/>
        </a:defRPr>
      </a:lvl1pPr>
      <a:lvl2pPr marL="701675" algn="l" defTabSz="1403350" rtl="0" eaLnBrk="1" latinLnBrk="0" hangingPunct="1">
        <a:defRPr sz="2765" kern="1200">
          <a:solidFill>
            <a:schemeClr val="tx1"/>
          </a:solidFill>
          <a:latin typeface="+mn-lt"/>
          <a:ea typeface="+mn-ea"/>
          <a:cs typeface="+mn-cs"/>
        </a:defRPr>
      </a:lvl2pPr>
      <a:lvl3pPr marL="1403985" algn="l" defTabSz="1403350" rtl="0" eaLnBrk="1" latinLnBrk="0" hangingPunct="1">
        <a:defRPr sz="2765" kern="1200">
          <a:solidFill>
            <a:schemeClr val="tx1"/>
          </a:solidFill>
          <a:latin typeface="+mn-lt"/>
          <a:ea typeface="+mn-ea"/>
          <a:cs typeface="+mn-cs"/>
        </a:defRPr>
      </a:lvl3pPr>
      <a:lvl4pPr marL="2105660" algn="l" defTabSz="1403350" rtl="0" eaLnBrk="1" latinLnBrk="0" hangingPunct="1">
        <a:defRPr sz="2765" kern="1200">
          <a:solidFill>
            <a:schemeClr val="tx1"/>
          </a:solidFill>
          <a:latin typeface="+mn-lt"/>
          <a:ea typeface="+mn-ea"/>
          <a:cs typeface="+mn-cs"/>
        </a:defRPr>
      </a:lvl4pPr>
      <a:lvl5pPr marL="2807970" algn="l" defTabSz="1403350" rtl="0" eaLnBrk="1" latinLnBrk="0" hangingPunct="1">
        <a:defRPr sz="2765" kern="1200">
          <a:solidFill>
            <a:schemeClr val="tx1"/>
          </a:solidFill>
          <a:latin typeface="+mn-lt"/>
          <a:ea typeface="+mn-ea"/>
          <a:cs typeface="+mn-cs"/>
        </a:defRPr>
      </a:lvl5pPr>
      <a:lvl6pPr marL="3509645" algn="l" defTabSz="1403350" rtl="0" eaLnBrk="1" latinLnBrk="0" hangingPunct="1">
        <a:defRPr sz="2765" kern="1200">
          <a:solidFill>
            <a:schemeClr val="tx1"/>
          </a:solidFill>
          <a:latin typeface="+mn-lt"/>
          <a:ea typeface="+mn-ea"/>
          <a:cs typeface="+mn-cs"/>
        </a:defRPr>
      </a:lvl6pPr>
      <a:lvl7pPr marL="4211955" algn="l" defTabSz="1403350" rtl="0" eaLnBrk="1" latinLnBrk="0" hangingPunct="1">
        <a:defRPr sz="2765" kern="1200">
          <a:solidFill>
            <a:schemeClr val="tx1"/>
          </a:solidFill>
          <a:latin typeface="+mn-lt"/>
          <a:ea typeface="+mn-ea"/>
          <a:cs typeface="+mn-cs"/>
        </a:defRPr>
      </a:lvl7pPr>
      <a:lvl8pPr marL="4913630" algn="l" defTabSz="1403350" rtl="0" eaLnBrk="1" latinLnBrk="0" hangingPunct="1">
        <a:defRPr sz="2765" kern="1200">
          <a:solidFill>
            <a:schemeClr val="tx1"/>
          </a:solidFill>
          <a:latin typeface="+mn-lt"/>
          <a:ea typeface="+mn-ea"/>
          <a:cs typeface="+mn-cs"/>
        </a:defRPr>
      </a:lvl8pPr>
      <a:lvl9pPr marL="5615940" algn="l" defTabSz="1403350" rtl="0" eaLnBrk="1" latinLnBrk="0" hangingPunct="1">
        <a:defRPr sz="27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pic>
        <p:nvPicPr>
          <p:cNvPr id="3074" name="Picture 5"/>
          <p:cNvPicPr>
            <a:picLocks noChangeAspect="1"/>
          </p:cNvPicPr>
          <p:nvPr/>
        </p:nvPicPr>
        <p:blipFill>
          <a:blip r:embed="rId2"/>
          <a:stretch>
            <a:fillRect/>
          </a:stretch>
        </p:blipFill>
        <p:spPr>
          <a:xfrm>
            <a:off x="1728788" y="4486049"/>
            <a:ext cx="15363825" cy="3289300"/>
          </a:xfrm>
          <a:prstGeom prst="rect">
            <a:avLst/>
          </a:prstGeom>
          <a:noFill/>
          <a:ln w="9525">
            <a:noFill/>
          </a:ln>
        </p:spPr>
      </p:pic>
      <p:sp>
        <p:nvSpPr>
          <p:cNvPr id="3075" name="矩形 9"/>
          <p:cNvSpPr/>
          <p:nvPr/>
        </p:nvSpPr>
        <p:spPr>
          <a:xfrm>
            <a:off x="1844675" y="5041674"/>
            <a:ext cx="15130463" cy="2796540"/>
          </a:xfrm>
          <a:prstGeom prst="rect">
            <a:avLst/>
          </a:prstGeom>
          <a:noFill/>
          <a:ln w="9525">
            <a:noFill/>
          </a:ln>
        </p:spPr>
        <p:txBody>
          <a:bodyPr lIns="150822" tIns="75411" rIns="150822" bIns="75411">
            <a:spAutoFit/>
          </a:bodyPr>
          <a:lstStyle/>
          <a:p>
            <a:pPr algn="ctr" eaLnBrk="1" hangingPunct="1"/>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smtClean="0">
                <a:latin typeface="黑体" panose="02010609060101010101" pitchFamily="49" charset="-122"/>
                <a:ea typeface="黑体" panose="02010609060101010101" pitchFamily="49" charset="-122"/>
              </a:rPr>
              <a:t>号字体（</a:t>
            </a:r>
            <a:r>
              <a:rPr lang="en-US" altLang="zh-CN" sz="4000" b="1" dirty="0" smtClean="0">
                <a:latin typeface="黑体" panose="02010609060101010101" pitchFamily="49" charset="-122"/>
                <a:ea typeface="黑体" panose="02010609060101010101" pitchFamily="49" charset="-122"/>
              </a:rPr>
              <a:t>English</a:t>
            </a:r>
            <a:r>
              <a:rPr lang="zh-CN" altLang="en-US" sz="4000" b="1" dirty="0" smtClean="0">
                <a:latin typeface="黑体" panose="02010609060101010101" pitchFamily="49" charset="-122"/>
                <a:ea typeface="黑体" panose="02010609060101010101" pitchFamily="49" charset="-122"/>
              </a:rPr>
              <a:t>：</a:t>
            </a:r>
            <a:r>
              <a:rPr lang="en-US" altLang="zh-CN" sz="4000" b="1" dirty="0" smtClean="0">
                <a:latin typeface="Arial" panose="020B0604020202020204" pitchFamily="34" charset="0"/>
                <a:ea typeface="黑体" panose="02010609060101010101" pitchFamily="49" charset="-122"/>
              </a:rPr>
              <a:t> </a:t>
            </a:r>
            <a:r>
              <a:rPr lang="en-US" altLang="zh-CN" sz="4000" b="1" dirty="0">
                <a:latin typeface="Arial" panose="020B0604020202020204" pitchFamily="34" charset="0"/>
                <a:ea typeface="黑体" panose="02010609060101010101" pitchFamily="49" charset="-122"/>
              </a:rPr>
              <a:t>Arial</a:t>
            </a:r>
            <a:r>
              <a:rPr lang="zh-CN" altLang="en-US" sz="4000" b="1" dirty="0">
                <a:latin typeface="Arial" panose="020B0604020202020204" pitchFamily="34" charset="0"/>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40 of word size </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2300" dirty="0">
              <a:latin typeface="Calibri" panose="020F0502020204030204" pitchFamily="34" charset="0"/>
            </a:endParaRPr>
          </a:p>
          <a:p>
            <a:pPr algn="ctr" eaLnBrk="1" hangingPunct="1"/>
            <a:r>
              <a:rPr lang="zh-CN" altLang="en-US" sz="2300" dirty="0">
                <a:latin typeface="Calibri" panose="020F0502020204030204" pitchFamily="34" charset="0"/>
              </a:rPr>
              <a:t>单位：</a:t>
            </a:r>
            <a:r>
              <a:rPr lang="en-US" altLang="zh-CN" sz="2300" dirty="0">
                <a:latin typeface="Calibri" panose="020F0502020204030204" pitchFamily="34" charset="0"/>
              </a:rPr>
              <a:t>23</a:t>
            </a:r>
            <a:r>
              <a:rPr lang="zh-CN" altLang="en-US" sz="2300" dirty="0">
                <a:latin typeface="Calibri" panose="020F0502020204030204" pitchFamily="34" charset="0"/>
              </a:rPr>
              <a:t>号宋体</a:t>
            </a:r>
            <a:r>
              <a:rPr lang="en-US" altLang="zh-CN" sz="2300" dirty="0">
                <a:latin typeface="Calibri" panose="020F0502020204030204" pitchFamily="34" charset="0"/>
              </a:rPr>
              <a:t>|</a:t>
            </a:r>
            <a:r>
              <a:rPr lang="zh-CN" altLang="en-US" sz="2300" dirty="0">
                <a:latin typeface="Calibri" panose="020F0502020204030204" pitchFamily="34" charset="0"/>
              </a:rPr>
              <a:t>（</a:t>
            </a:r>
            <a:r>
              <a:rPr lang="en-US" altLang="zh-CN" sz="2300" dirty="0">
                <a:latin typeface="Calibri" panose="020F0502020204030204" pitchFamily="34" charset="0"/>
              </a:rPr>
              <a:t>work unit</a:t>
            </a:r>
            <a:r>
              <a:rPr lang="zh-CN" altLang="en-US" sz="2300" dirty="0">
                <a:latin typeface="Calibri" panose="020F0502020204030204" pitchFamily="34" charset="0"/>
              </a:rPr>
              <a:t>：</a:t>
            </a:r>
            <a:r>
              <a:rPr lang="en-US" altLang="zh-CN" sz="2300" dirty="0">
                <a:latin typeface="Calibri" panose="020F0502020204030204" pitchFamily="34" charset="0"/>
              </a:rPr>
              <a:t>23</a:t>
            </a:r>
            <a:r>
              <a:rPr lang="zh-CN" altLang="en-US" sz="2300" dirty="0">
                <a:latin typeface="Calibri" panose="020F0502020204030204" pitchFamily="34" charset="0"/>
              </a:rPr>
              <a:t> </a:t>
            </a:r>
            <a:r>
              <a:rPr lang="en-US" altLang="zh-CN" sz="2300" dirty="0">
                <a:latin typeface="Calibri" panose="020F0502020204030204" pitchFamily="34" charset="0"/>
              </a:rPr>
              <a:t>of word size,Arial  typeface</a:t>
            </a:r>
            <a:r>
              <a:rPr lang="zh-CN" altLang="en-US" sz="2300" dirty="0">
                <a:latin typeface="Calibri" panose="020F0502020204030204" pitchFamily="34" charset="0"/>
              </a:rPr>
              <a:t>）</a:t>
            </a:r>
            <a:br>
              <a:rPr lang="en-US" altLang="zh-CN" sz="2300" dirty="0">
                <a:latin typeface="Calibri" panose="020F0502020204030204" pitchFamily="34" charset="0"/>
              </a:rPr>
            </a:br>
            <a:r>
              <a:rPr lang="zh-CN" altLang="en-US" sz="2300" dirty="0">
                <a:latin typeface="Calibri" panose="020F0502020204030204" pitchFamily="34" charset="0"/>
              </a:rPr>
              <a:t>作者：</a:t>
            </a:r>
            <a:r>
              <a:rPr lang="en-US" altLang="zh-CN" sz="2300" dirty="0">
                <a:latin typeface="Calibri" panose="020F0502020204030204" pitchFamily="34" charset="0"/>
              </a:rPr>
              <a:t>23</a:t>
            </a:r>
            <a:r>
              <a:rPr lang="zh-CN" altLang="en-US" sz="2300" dirty="0">
                <a:latin typeface="Calibri" panose="020F0502020204030204" pitchFamily="34" charset="0"/>
              </a:rPr>
              <a:t>号宋体</a:t>
            </a:r>
            <a:r>
              <a:rPr lang="en-US" altLang="zh-CN" sz="2300" dirty="0">
                <a:latin typeface="Calibri" panose="020F0502020204030204" pitchFamily="34" charset="0"/>
              </a:rPr>
              <a:t>|</a:t>
            </a:r>
            <a:r>
              <a:rPr lang="zh-CN" altLang="en-US" sz="2300" dirty="0">
                <a:latin typeface="Calibri" panose="020F0502020204030204" pitchFamily="34" charset="0"/>
              </a:rPr>
              <a:t>（</a:t>
            </a:r>
            <a:r>
              <a:rPr lang="en-US" altLang="zh-CN" sz="2300" dirty="0">
                <a:latin typeface="Calibri" panose="020F0502020204030204" pitchFamily="34" charset="0"/>
              </a:rPr>
              <a:t>author </a:t>
            </a:r>
            <a:r>
              <a:rPr lang="zh-CN" altLang="en-US" sz="2300" dirty="0">
                <a:latin typeface="Calibri" panose="020F0502020204030204" pitchFamily="34" charset="0"/>
              </a:rPr>
              <a:t>：</a:t>
            </a:r>
            <a:r>
              <a:rPr lang="en-US" altLang="zh-CN" sz="2300" dirty="0">
                <a:latin typeface="Calibri" panose="020F0502020204030204" pitchFamily="34" charset="0"/>
              </a:rPr>
              <a:t>23</a:t>
            </a:r>
            <a:r>
              <a:rPr lang="zh-CN" altLang="en-US" sz="2300" dirty="0">
                <a:latin typeface="Calibri" panose="020F0502020204030204" pitchFamily="34" charset="0"/>
              </a:rPr>
              <a:t> </a:t>
            </a:r>
            <a:r>
              <a:rPr lang="en-US" altLang="zh-CN" sz="2300" dirty="0">
                <a:latin typeface="Calibri" panose="020F0502020204030204" pitchFamily="34" charset="0"/>
              </a:rPr>
              <a:t>of word size,</a:t>
            </a:r>
            <a:r>
              <a:rPr lang="zh-CN" altLang="en-US" sz="2300" dirty="0">
                <a:latin typeface="Calibri" panose="020F0502020204030204" pitchFamily="34" charset="0"/>
              </a:rPr>
              <a:t> </a:t>
            </a:r>
            <a:r>
              <a:rPr lang="en-US" altLang="zh-CN" sz="2300" dirty="0">
                <a:latin typeface="Calibri" panose="020F0502020204030204" pitchFamily="34" charset="0"/>
              </a:rPr>
              <a:t>Arial  typeface </a:t>
            </a:r>
            <a:r>
              <a:rPr lang="zh-CN" altLang="en-US" sz="2300" dirty="0">
                <a:latin typeface="Calibri" panose="020F0502020204030204" pitchFamily="34" charset="0"/>
              </a:rPr>
              <a:t>）</a:t>
            </a:r>
            <a:endParaRPr lang="en-US" altLang="zh-CN" sz="2300" dirty="0">
              <a:latin typeface="Calibri" panose="020F0502020204030204" pitchFamily="34" charset="0"/>
            </a:endParaRPr>
          </a:p>
          <a:p>
            <a:pPr algn="ctr" eaLnBrk="1" hangingPunct="1"/>
            <a:endParaRPr lang="en-US" altLang="zh-CN" sz="2300" dirty="0">
              <a:latin typeface="Calibri" panose="020F0502020204030204" pitchFamily="34" charset="0"/>
            </a:endParaRPr>
          </a:p>
        </p:txBody>
      </p:sp>
      <p:pic>
        <p:nvPicPr>
          <p:cNvPr id="3077" name="图片 14" descr="屏幕剪辑"/>
          <p:cNvPicPr>
            <a:picLocks noChangeAspect="1"/>
          </p:cNvPicPr>
          <p:nvPr/>
        </p:nvPicPr>
        <p:blipFill>
          <a:blip r:embed="rId3"/>
          <a:stretch>
            <a:fillRect/>
          </a:stretch>
        </p:blipFill>
        <p:spPr>
          <a:xfrm>
            <a:off x="10817225" y="8245475"/>
            <a:ext cx="7486650" cy="9258300"/>
          </a:xfrm>
          <a:prstGeom prst="rect">
            <a:avLst/>
          </a:prstGeom>
          <a:noFill/>
          <a:ln w="9525">
            <a:noFill/>
          </a:ln>
        </p:spPr>
      </p:pic>
      <p:sp>
        <p:nvSpPr>
          <p:cNvPr id="3078" name="矩形 15"/>
          <p:cNvSpPr/>
          <p:nvPr/>
        </p:nvSpPr>
        <p:spPr>
          <a:xfrm>
            <a:off x="10817225" y="18488025"/>
            <a:ext cx="7486650" cy="8983345"/>
          </a:xfrm>
          <a:prstGeom prst="rect">
            <a:avLst/>
          </a:prstGeom>
          <a:noFill/>
          <a:ln w="9525">
            <a:noFill/>
          </a:ln>
        </p:spPr>
        <p:txBody>
          <a:bodyPr lIns="150822" tIns="75411" rIns="150822" bIns="75411">
            <a:spAutoFit/>
          </a:bodyPr>
          <a:lstStyle/>
          <a:p>
            <a:pPr eaLnBrk="1" hangingPunct="1"/>
            <a:r>
              <a:rPr lang="zh-CN" altLang="en-US" sz="3000" b="1" dirty="0">
                <a:latin typeface="Calibri" panose="020F0502020204030204" pitchFamily="34" charset="0"/>
              </a:rPr>
              <a:t>结论</a:t>
            </a:r>
            <a:endParaRPr lang="en-US" altLang="zh-CN" sz="3000" b="1" dirty="0">
              <a:latin typeface="Calibri" panose="020F0502020204030204" pitchFamily="34" charset="0"/>
            </a:endParaRPr>
          </a:p>
          <a:p>
            <a:pPr eaLnBrk="1" hangingPunct="1"/>
            <a:r>
              <a:rPr lang="zh-CN" altLang="en-US" sz="32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latin typeface="Calibri" panose="020F0502020204030204" pitchFamily="34" charset="0"/>
            </a:endParaRPr>
          </a:p>
          <a:p>
            <a:pPr eaLnBrk="1" hangingPunct="1"/>
            <a:r>
              <a:rPr lang="zh-CN" altLang="en-US" sz="32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latin typeface="Calibri" panose="020F0502020204030204" pitchFamily="34" charset="0"/>
            </a:endParaRPr>
          </a:p>
          <a:p>
            <a:pPr eaLnBrk="1" hangingPunct="1"/>
            <a:endParaRPr lang="en-US" altLang="zh-CN" sz="3200" dirty="0">
              <a:latin typeface="Calibri" panose="020F0502020204030204" pitchFamily="34" charset="0"/>
            </a:endParaRPr>
          </a:p>
        </p:txBody>
      </p:sp>
      <p:sp>
        <p:nvSpPr>
          <p:cNvPr id="4" name="TextBox 11"/>
          <p:cNvSpPr txBox="1"/>
          <p:nvPr/>
        </p:nvSpPr>
        <p:spPr>
          <a:xfrm>
            <a:off x="600075" y="8245475"/>
            <a:ext cx="9918700" cy="24018240"/>
          </a:xfrm>
          <a:prstGeom prst="rect">
            <a:avLst/>
          </a:prstGeom>
          <a:noFill/>
          <a:ln w="9525">
            <a:noFill/>
          </a:ln>
        </p:spPr>
        <p:txBody>
          <a:bodyPr lIns="150822" tIns="75411" rIns="150822" bIns="75411">
            <a:spAutoFit/>
          </a:bodyPr>
          <a:p>
            <a:pPr eaLnBrk="1" hangingPunct="1"/>
            <a:r>
              <a:rPr lang="zh-CN" altLang="en-US" sz="3300" b="1" dirty="0">
                <a:latin typeface="Calibri" panose="020F0502020204030204" pitchFamily="34" charset="0"/>
              </a:rPr>
              <a:t>目的</a:t>
            </a:r>
            <a:endParaRPr lang="en-US" altLang="zh-CN" sz="3300" b="1" dirty="0">
              <a:latin typeface="Calibri" panose="020F0502020204030204" pitchFamily="34" charset="0"/>
            </a:endParaRPr>
          </a:p>
          <a:p>
            <a:pPr eaLnBrk="1" hangingPunct="1"/>
            <a:r>
              <a:rPr lang="zh-CN" altLang="en-US" sz="33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latin typeface="Calibri" panose="020F0502020204030204" pitchFamily="34" charset="0"/>
            </a:endParaRPr>
          </a:p>
          <a:p>
            <a:pPr eaLnBrk="1" hangingPunct="1"/>
            <a:endParaRPr lang="en-US" altLang="zh-CN" sz="3300" dirty="0">
              <a:latin typeface="Calibri" panose="020F0502020204030204" pitchFamily="34" charset="0"/>
            </a:endParaRPr>
          </a:p>
          <a:p>
            <a:pPr eaLnBrk="1" hangingPunct="1"/>
            <a:r>
              <a:rPr lang="zh-CN" altLang="en-US" sz="3300" b="1" dirty="0">
                <a:latin typeface="Calibri" panose="020F0502020204030204" pitchFamily="34" charset="0"/>
              </a:rPr>
              <a:t>方法</a:t>
            </a:r>
            <a:endParaRPr lang="en-US" altLang="zh-CN" sz="3300" b="1" dirty="0">
              <a:latin typeface="Calibri" panose="020F0502020204030204" pitchFamily="34" charset="0"/>
            </a:endParaRPr>
          </a:p>
          <a:p>
            <a:pPr eaLnBrk="1" hangingPunct="1"/>
            <a:r>
              <a:rPr lang="zh-CN" altLang="en-US" sz="33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latin typeface="Calibri" panose="020F0502020204030204" pitchFamily="34" charset="0"/>
            </a:endParaRPr>
          </a:p>
          <a:p>
            <a:pPr eaLnBrk="1" hangingPunct="1"/>
            <a:endParaRPr lang="en-US" altLang="zh-CN" sz="3300" dirty="0">
              <a:latin typeface="Calibri" panose="020F0502020204030204" pitchFamily="34" charset="0"/>
            </a:endParaRPr>
          </a:p>
          <a:p>
            <a:pPr eaLnBrk="1" hangingPunct="1"/>
            <a:r>
              <a:rPr lang="zh-CN" altLang="en-US" sz="3300" b="1" dirty="0">
                <a:latin typeface="Calibri" panose="020F0502020204030204" pitchFamily="34" charset="0"/>
              </a:rPr>
              <a:t>结果</a:t>
            </a:r>
            <a:endParaRPr lang="en-US" altLang="zh-CN" sz="3300" b="1" dirty="0">
              <a:latin typeface="Calibri" panose="020F0502020204030204" pitchFamily="34" charset="0"/>
            </a:endParaRPr>
          </a:p>
          <a:p>
            <a:pPr eaLnBrk="1" hangingPunct="1"/>
            <a:r>
              <a:rPr lang="zh-CN" altLang="en-US" sz="33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latin typeface="Calibri" panose="020F0502020204030204" pitchFamily="34" charset="0"/>
            </a:endParaRPr>
          </a:p>
          <a:p>
            <a:pPr eaLnBrk="1" hangingPunct="1"/>
            <a:r>
              <a:rPr lang="zh-CN" altLang="en-US" sz="33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latin typeface="Calibri" panose="020F0502020204030204" pitchFamily="34" charset="0"/>
            </a:endParaRPr>
          </a:p>
          <a:p>
            <a:pPr eaLnBrk="1" hangingPunct="1"/>
            <a:endParaRPr lang="en-US" altLang="zh-CN" sz="3300" dirty="0">
              <a:latin typeface="Calibri" panose="020F0502020204030204" pitchFamily="34" charset="0"/>
            </a:endParaRPr>
          </a:p>
          <a:p>
            <a:pPr eaLnBrk="1" hangingPunct="1"/>
            <a:endParaRPr lang="zh-CN" altLang="en-US" sz="3300" dirty="0">
              <a:latin typeface="Calibri" panose="020F0502020204030204" pitchFamily="34" charset="0"/>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YTkwZDgxMDJiM2IzMmIzODliOWFhMzcyNzg2ZjQ3YmQifQ=="/>
  <p:tag name="KSO_WPP_MARK_KEY" val="984331e4-0521-4a82-9932-83262790dfef"/>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1688</Words>
  <Application>WPS 演示</Application>
  <PresentationFormat>自定义</PresentationFormat>
  <Paragraphs>23</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宋体</vt:lpstr>
      <vt:lpstr>Wingdings</vt:lpstr>
      <vt:lpstr>Calibri</vt:lpstr>
      <vt:lpstr>黑体</vt:lpstr>
      <vt:lpstr>微软雅黑</vt:lpstr>
      <vt:lpstr>Arial Unicode MS</vt:lpstr>
      <vt:lpstr>Calibri Light</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shanglei</dc:creator>
  <cp:lastModifiedBy>陈骏</cp:lastModifiedBy>
  <cp:revision>20</cp:revision>
  <dcterms:created xsi:type="dcterms:W3CDTF">2022-10-09T10:28:00Z</dcterms:created>
  <dcterms:modified xsi:type="dcterms:W3CDTF">2022-10-19T06:51:08Z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2052-11.1.0.12598</vt:lpwstr>
  </property>
  <property fmtid="{D5CDD505-2E9C-101B-9397-08002B2CF9AE}" pid="3" name="ICV">
    <vt:lpwstr>34BECC69A7BE43FE8A258A2B114395A2</vt:lpwstr>
  </property>
</Properties>
</file>