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674" r:id="rId4"/>
    <p:sldId id="260" r:id="rId5"/>
    <p:sldId id="675" r:id="rId6"/>
    <p:sldId id="676" r:id="rId7"/>
  </p:sldIdLst>
  <p:sldSz cx="12192000" cy="6858000"/>
  <p:notesSz cx="6858000" cy="9144000"/>
  <p:custDataLst>
    <p:tags r:id="rId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780" y="66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6F413E6-293D-4C9A-9D77-936658674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1BCB2D-9E5D-4933-AA21-5F28DC6C52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76B213-F35C-415C-B0BF-F368A1BA689A}" type="datetimeFigureOut">
              <a:rPr lang="zh-CN" altLang="en-US"/>
              <a:pPr>
                <a:defRPr/>
              </a:pPr>
              <a:t>2022-09-19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C91763D-7174-4835-81F3-04B0A7876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F9A710A-EA67-4986-81A0-B93B73160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3790F3-6068-4EFA-AC83-2FF8B7BAC6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D9506C-D419-4A28-959A-FA4E29ACD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17657-F604-4CB7-AD7A-76A95CF63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51FD5C53-89FD-4243-AA7C-6B0DD652A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81F0394C-6DA7-4A86-9800-1B957607B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90930B64-017A-4E2B-BF00-E02E7D6A6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D06C70-4F31-4980-95E4-386C9F00E67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DA5FA3D4-1DA9-4408-B7D3-21B40AE25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F9218EB2-CA8D-451D-B113-74EA41B9F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7C2EA73-A879-46AB-811F-E3CFFF36B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5752F0-EC75-497A-A47C-7DBFB5CA4095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0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EEC371CD-5294-4CD6-AD8C-2D23BEDD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2883939A-29F2-43C4-B080-7F0BD711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98DEBF5E-F16E-4350-B627-A00906BB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E3D2-5440-4C60-8677-D2F4D2EF8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2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4B222E24-529E-4822-9662-5FFC1498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40C34BE9-73ED-4B07-884B-9189F178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33A5E493-4DD0-4134-A4DC-3BBE8096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74CE-2EA9-470E-A5A4-82DB3C6047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3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838BB-6A9B-4E15-8773-6F86B1C6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15A1D-EDF3-4695-9520-69ABF4490E68}" type="datetimeFigureOut">
              <a:rPr lang="zh-CN" altLang="en-US"/>
              <a:pPr>
                <a:defRPr/>
              </a:pPr>
              <a:t>2022-09-19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C7F002-9E35-49BF-9AFD-7528827F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ACEEC-8093-433E-8F98-F5BB9D4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2129-92F6-47F1-A0BD-FF13555950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6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8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1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0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3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8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1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>
            <a:extLst>
              <a:ext uri="{FF2B5EF4-FFF2-40B4-BE49-F238E27FC236}">
                <a16:creationId xmlns:a16="http://schemas.microsoft.com/office/drawing/2014/main" id="{8B8E8D30-6D89-4E6D-B426-C7E894B2D3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F1374078-6374-4F28-91C5-DC5A97FF4A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D135782A-57A5-47EB-81F8-470A0C815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5418E29D-AB06-404F-864B-B49AD04F7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B0DA0665-7F59-48DC-9A5A-A0BFCA88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4FF9B12-1E36-4B0E-9C6D-94105C0D3C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80" r:id="rId10"/>
    <p:sldLayoutId id="2147483681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073">
            <a:extLst>
              <a:ext uri="{FF2B5EF4-FFF2-40B4-BE49-F238E27FC236}">
                <a16:creationId xmlns:a16="http://schemas.microsoft.com/office/drawing/2014/main" id="{D299B388-7960-4A07-AFF5-34AF6D25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12192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4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标题 3073">
            <a:extLst>
              <a:ext uri="{FF2B5EF4-FFF2-40B4-BE49-F238E27FC236}">
                <a16:creationId xmlns:a16="http://schemas.microsoft.com/office/drawing/2014/main" id="{5C8FDBCC-DB4B-4D61-BD10-52A726EB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63925"/>
            <a:ext cx="12192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  单位</a:t>
            </a:r>
            <a:endParaRPr lang="en-US" altLang="zh-CN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标题 3073">
            <a:extLst>
              <a:ext uri="{FF2B5EF4-FFF2-40B4-BE49-F238E27FC236}">
                <a16:creationId xmlns:a16="http://schemas.microsoft.com/office/drawing/2014/main" id="{C6EB5E02-FBD3-46E0-847F-8F2F4C2A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2925"/>
            <a:ext cx="12192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F81207B-335B-48D4-82D2-7E3CEE36B4EA}"/>
              </a:ext>
            </a:extLst>
          </p:cNvPr>
          <p:cNvSpPr txBox="1"/>
          <p:nvPr/>
        </p:nvSpPr>
        <p:spPr>
          <a:xfrm>
            <a:off x="1908175" y="2111375"/>
            <a:ext cx="1292225" cy="21701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dist" eaLnBrk="1" hangingPunct="1">
              <a:defRPr/>
            </a:pPr>
            <a:r>
              <a:rPr lang="zh-CN" altLang="en-US" sz="7200" b="1" noProof="1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目录</a:t>
            </a:r>
          </a:p>
        </p:txBody>
      </p:sp>
      <p:grpSp>
        <p:nvGrpSpPr>
          <p:cNvPr id="15363" name="组合 13">
            <a:extLst>
              <a:ext uri="{FF2B5EF4-FFF2-40B4-BE49-F238E27FC236}">
                <a16:creationId xmlns:a16="http://schemas.microsoft.com/office/drawing/2014/main" id="{FDB7B3A2-487D-4B89-B5C5-1FAF01578D25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692150"/>
            <a:ext cx="4852987" cy="4908550"/>
            <a:chOff x="6312" y="1091"/>
            <a:chExt cx="7643" cy="7731"/>
          </a:xfrm>
        </p:grpSpPr>
        <p:grpSp>
          <p:nvGrpSpPr>
            <p:cNvPr id="15365" name="组合 39">
              <a:extLst>
                <a:ext uri="{FF2B5EF4-FFF2-40B4-BE49-F238E27FC236}">
                  <a16:creationId xmlns:a16="http://schemas.microsoft.com/office/drawing/2014/main" id="{CA625B2E-7771-40D3-867A-FFDAA48C6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" y="1091"/>
              <a:ext cx="5489" cy="1207"/>
              <a:chOff x="3893115" y="997619"/>
              <a:chExt cx="3485969" cy="766485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BEF283-8D97-4D2D-B08B-1937BFC6A80D}"/>
                  </a:ext>
                </a:extLst>
              </p:cNvPr>
              <p:cNvSpPr txBox="1"/>
              <p:nvPr/>
            </p:nvSpPr>
            <p:spPr>
              <a:xfrm>
                <a:off x="4827383" y="997619"/>
                <a:ext cx="2551611" cy="5716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zh-CN" altLang="en-US" sz="24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itchFamily="34" charset="-122"/>
                    <a:ea typeface="思源黑体" pitchFamily="34" charset="-122"/>
                    <a:cs typeface="+mn-ea"/>
                    <a:sym typeface="+mn-lt"/>
                  </a:rPr>
                  <a:t>题目</a:t>
                </a:r>
              </a:p>
            </p:txBody>
          </p:sp>
          <p:grpSp>
            <p:nvGrpSpPr>
              <p:cNvPr id="15392" name="组合 38">
                <a:extLst>
                  <a:ext uri="{FF2B5EF4-FFF2-40B4-BE49-F238E27FC236}">
                    <a16:creationId xmlns:a16="http://schemas.microsoft.com/office/drawing/2014/main" id="{1A845392-644A-4A31-A990-EDE2825FE6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115" y="1054189"/>
                <a:ext cx="629194" cy="709915"/>
                <a:chOff x="3893115" y="1054189"/>
                <a:chExt cx="629194" cy="709915"/>
              </a:xfrm>
            </p:grpSpPr>
            <p:sp>
              <p:nvSpPr>
                <p:cNvPr id="21" name="Freeform 5">
                  <a:extLst>
                    <a:ext uri="{FF2B5EF4-FFF2-40B4-BE49-F238E27FC236}">
                      <a16:creationId xmlns:a16="http://schemas.microsoft.com/office/drawing/2014/main" id="{33D0C248-5697-479C-A3FF-472B9592BF14}"/>
                    </a:ext>
                  </a:extLst>
                </p:cNvPr>
                <p:cNvSpPr/>
                <p:nvPr/>
              </p:nvSpPr>
              <p:spPr bwMode="auto">
                <a:xfrm rot="16200000">
                  <a:off x="3853265" y="1095264"/>
                  <a:ext cx="709742" cy="62877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20C7FD"/>
                </a:solidFill>
                <a:ln w="25400">
                  <a:noFill/>
                </a:ln>
                <a:effectLst>
                  <a:outerShdw blurRad="127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48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4E2EDFF-AA09-4362-9F85-8CD6969BEFE8}"/>
                    </a:ext>
                  </a:extLst>
                </p:cNvPr>
                <p:cNvSpPr txBox="1"/>
                <p:nvPr/>
              </p:nvSpPr>
              <p:spPr>
                <a:xfrm rot="16200000">
                  <a:off x="3921540" y="1166715"/>
                  <a:ext cx="554138" cy="466816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altLang="zh-CN" sz="2400" noProof="1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01</a:t>
                  </a:r>
                  <a:endParaRPr lang="zh-CN" altLang="en-US" sz="20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4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15366" name="组合 40">
              <a:extLst>
                <a:ext uri="{FF2B5EF4-FFF2-40B4-BE49-F238E27FC236}">
                  <a16:creationId xmlns:a16="http://schemas.microsoft.com/office/drawing/2014/main" id="{09FD6271-C640-4576-8F90-7EE420E5B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" y="2722"/>
              <a:ext cx="5489" cy="1207"/>
              <a:chOff x="3893115" y="997619"/>
              <a:chExt cx="3485969" cy="766485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104A5E1-3F4B-48C2-9CA6-BDB7A50A7356}"/>
                  </a:ext>
                </a:extLst>
              </p:cNvPr>
              <p:cNvSpPr txBox="1"/>
              <p:nvPr/>
            </p:nvSpPr>
            <p:spPr>
              <a:xfrm>
                <a:off x="4827383" y="997118"/>
                <a:ext cx="2551611" cy="5716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zh-CN" altLang="en-US" sz="24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itchFamily="34" charset="-122"/>
                    <a:ea typeface="思源黑体" pitchFamily="34" charset="-122"/>
                    <a:cs typeface="+mn-ea"/>
                    <a:sym typeface="+mn-lt"/>
                  </a:rPr>
                  <a:t>题目</a:t>
                </a:r>
              </a:p>
            </p:txBody>
          </p:sp>
          <p:grpSp>
            <p:nvGrpSpPr>
              <p:cNvPr id="15388" name="组合 42">
                <a:extLst>
                  <a:ext uri="{FF2B5EF4-FFF2-40B4-BE49-F238E27FC236}">
                    <a16:creationId xmlns:a16="http://schemas.microsoft.com/office/drawing/2014/main" id="{405E211D-5BDB-4AE6-9701-368D4990F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115" y="1054189"/>
                <a:ext cx="629194" cy="709915"/>
                <a:chOff x="3893115" y="1054189"/>
                <a:chExt cx="629194" cy="709915"/>
              </a:xfrm>
            </p:grpSpPr>
            <p:sp>
              <p:nvSpPr>
                <p:cNvPr id="44" name="Freeform 5">
                  <a:extLst>
                    <a:ext uri="{FF2B5EF4-FFF2-40B4-BE49-F238E27FC236}">
                      <a16:creationId xmlns:a16="http://schemas.microsoft.com/office/drawing/2014/main" id="{82B8C235-F73F-421C-A2CD-2B51440CE422}"/>
                    </a:ext>
                  </a:extLst>
                </p:cNvPr>
                <p:cNvSpPr/>
                <p:nvPr/>
              </p:nvSpPr>
              <p:spPr bwMode="auto">
                <a:xfrm rot="16200000">
                  <a:off x="3853265" y="1094763"/>
                  <a:ext cx="709742" cy="62877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noFill/>
                </a:ln>
                <a:effectLst>
                  <a:outerShdw blurRad="127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48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73F6E6D-B88A-4404-A5E2-8680017F74C0}"/>
                    </a:ext>
                  </a:extLst>
                </p:cNvPr>
                <p:cNvSpPr txBox="1"/>
                <p:nvPr/>
              </p:nvSpPr>
              <p:spPr>
                <a:xfrm rot="16200000">
                  <a:off x="3921540" y="1166214"/>
                  <a:ext cx="554138" cy="466816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altLang="zh-CN" sz="2400" noProof="1">
                      <a:solidFill>
                        <a:srgbClr val="2351B4"/>
                      </a:solidFill>
                      <a:effectLst>
                        <a:outerShdw blurRad="25400" dist="254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02</a:t>
                  </a:r>
                  <a:endParaRPr lang="zh-CN" altLang="en-US" sz="2000" noProof="1">
                    <a:solidFill>
                      <a:srgbClr val="2351B4"/>
                    </a:solidFill>
                    <a:effectLst>
                      <a:outerShdw blurRad="25400" dist="25400" dir="2700000" algn="tl">
                        <a:srgbClr val="000000">
                          <a:alpha val="4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15367" name="组合 47">
              <a:extLst>
                <a:ext uri="{FF2B5EF4-FFF2-40B4-BE49-F238E27FC236}">
                  <a16:creationId xmlns:a16="http://schemas.microsoft.com/office/drawing/2014/main" id="{C9D325C5-DAA6-4AD1-AD22-C528D670A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" y="4353"/>
              <a:ext cx="5489" cy="1207"/>
              <a:chOff x="3893115" y="997619"/>
              <a:chExt cx="3485969" cy="766485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271B4F5-D6AA-4D18-9569-E7AC1AA62C01}"/>
                  </a:ext>
                </a:extLst>
              </p:cNvPr>
              <p:cNvSpPr txBox="1"/>
              <p:nvPr/>
            </p:nvSpPr>
            <p:spPr>
              <a:xfrm>
                <a:off x="4827383" y="998205"/>
                <a:ext cx="2551611" cy="5700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zh-CN" altLang="en-US" sz="24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itchFamily="34" charset="-122"/>
                    <a:ea typeface="思源黑体" pitchFamily="34" charset="-122"/>
                    <a:cs typeface="+mn-ea"/>
                    <a:sym typeface="+mn-lt"/>
                  </a:rPr>
                  <a:t>题目</a:t>
                </a:r>
              </a:p>
            </p:txBody>
          </p:sp>
          <p:grpSp>
            <p:nvGrpSpPr>
              <p:cNvPr id="15384" name="组合 49">
                <a:extLst>
                  <a:ext uri="{FF2B5EF4-FFF2-40B4-BE49-F238E27FC236}">
                    <a16:creationId xmlns:a16="http://schemas.microsoft.com/office/drawing/2014/main" id="{0103A2A1-1DC8-4696-B319-76F1B3B4A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115" y="1054189"/>
                <a:ext cx="629194" cy="709915"/>
                <a:chOff x="3893115" y="1054189"/>
                <a:chExt cx="629194" cy="709915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F0446FC6-B355-4FA5-ABBB-237D75BA0B4D}"/>
                    </a:ext>
                  </a:extLst>
                </p:cNvPr>
                <p:cNvSpPr/>
                <p:nvPr/>
              </p:nvSpPr>
              <p:spPr bwMode="auto">
                <a:xfrm rot="16200000">
                  <a:off x="3854853" y="1095849"/>
                  <a:ext cx="706566" cy="62877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20C7FD"/>
                </a:solidFill>
                <a:ln w="25400">
                  <a:noFill/>
                </a:ln>
                <a:effectLst>
                  <a:outerShdw blurRad="127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48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F3D57DBF-1F77-4715-B5DF-AF1C298A139F}"/>
                    </a:ext>
                  </a:extLst>
                </p:cNvPr>
                <p:cNvSpPr txBox="1"/>
                <p:nvPr/>
              </p:nvSpPr>
              <p:spPr>
                <a:xfrm rot="16200000">
                  <a:off x="3923129" y="1167300"/>
                  <a:ext cx="550962" cy="466816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altLang="zh-CN" sz="2400" noProof="1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03</a:t>
                  </a:r>
                  <a:endParaRPr lang="zh-CN" altLang="en-US" sz="20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4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15368" name="组合 54">
              <a:extLst>
                <a:ext uri="{FF2B5EF4-FFF2-40B4-BE49-F238E27FC236}">
                  <a16:creationId xmlns:a16="http://schemas.microsoft.com/office/drawing/2014/main" id="{660BEB34-9FE1-4A10-9DEE-7BA551C1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" y="5984"/>
              <a:ext cx="5489" cy="1207"/>
              <a:chOff x="3893115" y="997619"/>
              <a:chExt cx="3485969" cy="766485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CEEDBFB3-780E-45E2-81A4-A0120C626659}"/>
                  </a:ext>
                </a:extLst>
              </p:cNvPr>
              <p:cNvSpPr txBox="1"/>
              <p:nvPr/>
            </p:nvSpPr>
            <p:spPr>
              <a:xfrm>
                <a:off x="4827383" y="997704"/>
                <a:ext cx="2551611" cy="5716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zh-CN" altLang="en-US" sz="24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itchFamily="34" charset="-122"/>
                    <a:ea typeface="思源黑体" pitchFamily="34" charset="-122"/>
                    <a:cs typeface="+mn-ea"/>
                    <a:sym typeface="+mn-lt"/>
                  </a:rPr>
                  <a:t>题目</a:t>
                </a:r>
              </a:p>
            </p:txBody>
          </p:sp>
          <p:grpSp>
            <p:nvGrpSpPr>
              <p:cNvPr id="15380" name="组合 56">
                <a:extLst>
                  <a:ext uri="{FF2B5EF4-FFF2-40B4-BE49-F238E27FC236}">
                    <a16:creationId xmlns:a16="http://schemas.microsoft.com/office/drawing/2014/main" id="{9C410AF4-7F71-470E-877D-55CF4FB1C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115" y="1054189"/>
                <a:ext cx="629194" cy="709915"/>
                <a:chOff x="3893115" y="1054189"/>
                <a:chExt cx="629194" cy="709915"/>
              </a:xfrm>
            </p:grpSpPr>
            <p:sp>
              <p:nvSpPr>
                <p:cNvPr id="58" name="Freeform 5">
                  <a:extLst>
                    <a:ext uri="{FF2B5EF4-FFF2-40B4-BE49-F238E27FC236}">
                      <a16:creationId xmlns:a16="http://schemas.microsoft.com/office/drawing/2014/main" id="{313C73D2-484A-4ED6-BF5A-127BB6D09021}"/>
                    </a:ext>
                  </a:extLst>
                </p:cNvPr>
                <p:cNvSpPr/>
                <p:nvPr/>
              </p:nvSpPr>
              <p:spPr bwMode="auto">
                <a:xfrm rot="16200000">
                  <a:off x="3853266" y="1095348"/>
                  <a:ext cx="709741" cy="62877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noFill/>
                </a:ln>
                <a:effectLst>
                  <a:outerShdw blurRad="127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48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BB15CE20-3CCA-4821-91D9-517377CE1B81}"/>
                    </a:ext>
                  </a:extLst>
                </p:cNvPr>
                <p:cNvSpPr txBox="1"/>
                <p:nvPr/>
              </p:nvSpPr>
              <p:spPr>
                <a:xfrm rot="16200000">
                  <a:off x="3921540" y="1166799"/>
                  <a:ext cx="554139" cy="466816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altLang="zh-CN" sz="2400" noProof="1">
                      <a:solidFill>
                        <a:srgbClr val="2351B4"/>
                      </a:solidFill>
                      <a:effectLst>
                        <a:outerShdw blurRad="25400" dist="254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04</a:t>
                  </a:r>
                  <a:endParaRPr lang="zh-CN" altLang="en-US" sz="2000" noProof="1">
                    <a:solidFill>
                      <a:srgbClr val="2351B4"/>
                    </a:solidFill>
                    <a:effectLst>
                      <a:outerShdw blurRad="25400" dist="25400" dir="2700000" algn="tl">
                        <a:srgbClr val="000000">
                          <a:alpha val="4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15369" name="组合 61">
              <a:extLst>
                <a:ext uri="{FF2B5EF4-FFF2-40B4-BE49-F238E27FC236}">
                  <a16:creationId xmlns:a16="http://schemas.microsoft.com/office/drawing/2014/main" id="{99584AD1-DBFE-40F5-93A8-609DA3CB1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" y="7615"/>
              <a:ext cx="5489" cy="1207"/>
              <a:chOff x="3893115" y="997619"/>
              <a:chExt cx="3485969" cy="766485"/>
            </a:xfrm>
          </p:grpSpPr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CA721955-C7B2-47BE-87BF-E714797C1755}"/>
                  </a:ext>
                </a:extLst>
              </p:cNvPr>
              <p:cNvSpPr txBox="1"/>
              <p:nvPr/>
            </p:nvSpPr>
            <p:spPr>
              <a:xfrm>
                <a:off x="4827383" y="997203"/>
                <a:ext cx="2551611" cy="5716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zh-CN" altLang="en-US" sz="24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itchFamily="34" charset="-122"/>
                    <a:ea typeface="思源黑体" pitchFamily="34" charset="-122"/>
                    <a:cs typeface="+mn-ea"/>
                    <a:sym typeface="+mn-lt"/>
                  </a:rPr>
                  <a:t>题目</a:t>
                </a:r>
              </a:p>
            </p:txBody>
          </p:sp>
          <p:grpSp>
            <p:nvGrpSpPr>
              <p:cNvPr id="15376" name="组合 63">
                <a:extLst>
                  <a:ext uri="{FF2B5EF4-FFF2-40B4-BE49-F238E27FC236}">
                    <a16:creationId xmlns:a16="http://schemas.microsoft.com/office/drawing/2014/main" id="{391B910D-D94F-4364-9DF2-7A45CCA60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115" y="1054189"/>
                <a:ext cx="629194" cy="709915"/>
                <a:chOff x="3893115" y="1054189"/>
                <a:chExt cx="629194" cy="709915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0786F54F-46E0-48AB-ABB0-962DB563CDCD}"/>
                    </a:ext>
                  </a:extLst>
                </p:cNvPr>
                <p:cNvSpPr/>
                <p:nvPr/>
              </p:nvSpPr>
              <p:spPr bwMode="auto">
                <a:xfrm rot="16200000">
                  <a:off x="3853266" y="1094847"/>
                  <a:ext cx="709741" cy="62877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20C7FD"/>
                </a:solidFill>
                <a:ln w="25400">
                  <a:noFill/>
                </a:ln>
                <a:effectLst>
                  <a:outerShdw blurRad="127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48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E065DF2-487D-4482-B96A-45C2493039AD}"/>
                    </a:ext>
                  </a:extLst>
                </p:cNvPr>
                <p:cNvSpPr txBox="1"/>
                <p:nvPr/>
              </p:nvSpPr>
              <p:spPr>
                <a:xfrm rot="16200000">
                  <a:off x="3921540" y="1166298"/>
                  <a:ext cx="554139" cy="466816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altLang="zh-CN" sz="2400" noProof="1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05</a:t>
                  </a:r>
                  <a:endParaRPr lang="zh-CN" altLang="en-US" sz="2000" noProof="1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4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68045DC-9727-4E68-9437-58FAD7ABCA1C}"/>
                </a:ext>
              </a:extLst>
            </p:cNvPr>
            <p:cNvCxnSpPr/>
            <p:nvPr/>
          </p:nvCxnSpPr>
          <p:spPr>
            <a:xfrm>
              <a:off x="7900" y="2111"/>
              <a:ext cx="6055" cy="0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DDA4A38-4EA3-4049-BB58-E29DA30513A6}"/>
                </a:ext>
              </a:extLst>
            </p:cNvPr>
            <p:cNvCxnSpPr/>
            <p:nvPr/>
          </p:nvCxnSpPr>
          <p:spPr>
            <a:xfrm>
              <a:off x="7900" y="3699"/>
              <a:ext cx="6055" cy="0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36B1770-94B4-43E0-AD86-FEABFE411754}"/>
                </a:ext>
              </a:extLst>
            </p:cNvPr>
            <p:cNvCxnSpPr/>
            <p:nvPr/>
          </p:nvCxnSpPr>
          <p:spPr>
            <a:xfrm>
              <a:off x="7900" y="5399"/>
              <a:ext cx="6055" cy="0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6E3ECF8-65C0-4760-BB79-0D48F86BF384}"/>
                </a:ext>
              </a:extLst>
            </p:cNvPr>
            <p:cNvCxnSpPr/>
            <p:nvPr/>
          </p:nvCxnSpPr>
          <p:spPr>
            <a:xfrm>
              <a:off x="7900" y="6987"/>
              <a:ext cx="6055" cy="0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D2497D9-1E0C-49FD-9B1B-9C2D7ED51FD6}"/>
                </a:ext>
              </a:extLst>
            </p:cNvPr>
            <p:cNvCxnSpPr/>
            <p:nvPr/>
          </p:nvCxnSpPr>
          <p:spPr>
            <a:xfrm>
              <a:off x="7900" y="8574"/>
              <a:ext cx="6055" cy="0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4" name="图片 2">
            <a:extLst>
              <a:ext uri="{FF2B5EF4-FFF2-40B4-BE49-F238E27FC236}">
                <a16:creationId xmlns:a16="http://schemas.microsoft.com/office/drawing/2014/main" id="{153C63DF-46F2-4166-92FE-2527C464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90500"/>
            <a:ext cx="2413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3A46E07-6207-4AA3-9D6B-22DBA0CE320B}"/>
              </a:ext>
            </a:extLst>
          </p:cNvPr>
          <p:cNvSpPr txBox="1"/>
          <p:nvPr/>
        </p:nvSpPr>
        <p:spPr>
          <a:xfrm>
            <a:off x="2032000" y="2378075"/>
            <a:ext cx="2263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01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6387" name="文本框 7">
            <a:extLst>
              <a:ext uri="{FF2B5EF4-FFF2-40B4-BE49-F238E27FC236}">
                <a16:creationId xmlns:a16="http://schemas.microsoft.com/office/drawing/2014/main" id="{3CD40635-78D4-4456-9853-5D28FB8A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2276475"/>
            <a:ext cx="2462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3600">
                <a:latin typeface="思源黑体 Bold"/>
                <a:ea typeface="思源黑体 Bold"/>
                <a:cs typeface="思源黑体 Bold"/>
              </a:rPr>
              <a:t>课题概述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16B4EA-1A86-4F2A-8BC4-48B05AD2ADA0}"/>
              </a:ext>
            </a:extLst>
          </p:cNvPr>
          <p:cNvSpPr txBox="1"/>
          <p:nvPr/>
        </p:nvSpPr>
        <p:spPr>
          <a:xfrm>
            <a:off x="4298950" y="3021013"/>
            <a:ext cx="65500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latin typeface="+mn-ea"/>
              </a:rPr>
              <a:t>Lorem ipsum dolor sit amet, consectetuer adipiscing elit. Maecenas porttitor congue massa. Fusce posuere, ma </a:t>
            </a:r>
            <a:r>
              <a:rPr lang="en-US" altLang="zh-CN" sz="1600" dirty="0" err="1">
                <a:latin typeface="+mn-ea"/>
              </a:rPr>
              <a:t>porttitor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congue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massa</a:t>
            </a:r>
            <a:r>
              <a:rPr lang="en-US" altLang="zh-CN" sz="1600" dirty="0">
                <a:latin typeface="+mn-ea"/>
              </a:rPr>
              <a:t>. </a:t>
            </a:r>
            <a:r>
              <a:rPr lang="en-US" altLang="zh-CN" sz="1600" dirty="0" err="1">
                <a:latin typeface="+mn-ea"/>
              </a:rPr>
              <a:t>Fusce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posuere</a:t>
            </a:r>
            <a:r>
              <a:rPr lang="en-US" altLang="zh-CN" sz="1600" dirty="0">
                <a:latin typeface="+mn-ea"/>
              </a:rPr>
              <a:t>, ma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3078DDA-0AC7-43F8-9DF1-528F07F5116C}"/>
              </a:ext>
            </a:extLst>
          </p:cNvPr>
          <p:cNvCxnSpPr>
            <a:cxnSpLocks/>
          </p:cNvCxnSpPr>
          <p:nvPr/>
        </p:nvCxnSpPr>
        <p:spPr>
          <a:xfrm>
            <a:off x="4416410" y="2959894"/>
            <a:ext cx="2264229" cy="0"/>
          </a:xfrm>
          <a:prstGeom prst="line">
            <a:avLst/>
          </a:prstGeom>
          <a:ln w="19050" cap="rnd">
            <a:gradFill>
              <a:gsLst>
                <a:gs pos="0">
                  <a:srgbClr val="9B0000"/>
                </a:gs>
                <a:gs pos="100000">
                  <a:srgbClr val="9B0000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>
            <a:extLst>
              <a:ext uri="{FF2B5EF4-FFF2-40B4-BE49-F238E27FC236}">
                <a16:creationId xmlns:a16="http://schemas.microsoft.com/office/drawing/2014/main" id="{65568417-9C0A-46D0-8F64-0A751A72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88913"/>
            <a:ext cx="2782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箭头: V 形 2">
            <a:extLst>
              <a:ext uri="{FF2B5EF4-FFF2-40B4-BE49-F238E27FC236}">
                <a16:creationId xmlns:a16="http://schemas.microsoft.com/office/drawing/2014/main" id="{8AA4DA3C-6E13-48A4-9BBF-15328FC66AC7}"/>
              </a:ext>
            </a:extLst>
          </p:cNvPr>
          <p:cNvSpPr/>
          <p:nvPr/>
        </p:nvSpPr>
        <p:spPr>
          <a:xfrm>
            <a:off x="1190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363D7FAC-F532-47BD-A485-69AB6982A988}"/>
              </a:ext>
            </a:extLst>
          </p:cNvPr>
          <p:cNvSpPr/>
          <p:nvPr/>
        </p:nvSpPr>
        <p:spPr>
          <a:xfrm>
            <a:off x="3349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7166108-A72A-4EB0-A85B-6E8CD4F96AD2}"/>
              </a:ext>
            </a:extLst>
          </p:cNvPr>
          <p:cNvSpPr/>
          <p:nvPr/>
        </p:nvSpPr>
        <p:spPr>
          <a:xfrm>
            <a:off x="5508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8" name="文本框 6">
            <a:extLst>
              <a:ext uri="{FF2B5EF4-FFF2-40B4-BE49-F238E27FC236}">
                <a16:creationId xmlns:a16="http://schemas.microsoft.com/office/drawing/2014/main" id="{60C0D984-2B1D-454A-BCFD-ED2F400F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179388"/>
            <a:ext cx="246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思源黑体 Bold"/>
                <a:ea typeface="思源黑体 Bold"/>
                <a:cs typeface="思源黑体 Bold"/>
              </a:rPr>
              <a:t>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>
            <a:extLst>
              <a:ext uri="{FF2B5EF4-FFF2-40B4-BE49-F238E27FC236}">
                <a16:creationId xmlns:a16="http://schemas.microsoft.com/office/drawing/2014/main" id="{A73EAD3B-7049-409C-B614-32933541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88913"/>
            <a:ext cx="2782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箭头: V 形 2">
            <a:extLst>
              <a:ext uri="{FF2B5EF4-FFF2-40B4-BE49-F238E27FC236}">
                <a16:creationId xmlns:a16="http://schemas.microsoft.com/office/drawing/2014/main" id="{9EC54368-3DC3-458B-BB0B-43AF3BF8E9B0}"/>
              </a:ext>
            </a:extLst>
          </p:cNvPr>
          <p:cNvSpPr/>
          <p:nvPr/>
        </p:nvSpPr>
        <p:spPr>
          <a:xfrm>
            <a:off x="1190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FFBBA445-B1B2-4390-B446-845BADFC78D9}"/>
              </a:ext>
            </a:extLst>
          </p:cNvPr>
          <p:cNvSpPr/>
          <p:nvPr/>
        </p:nvSpPr>
        <p:spPr>
          <a:xfrm>
            <a:off x="3349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FB14B7C1-0B4D-4CC9-8F16-EA3F4BC3C5E6}"/>
              </a:ext>
            </a:extLst>
          </p:cNvPr>
          <p:cNvSpPr/>
          <p:nvPr/>
        </p:nvSpPr>
        <p:spPr>
          <a:xfrm>
            <a:off x="5508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462" name="文本框 6">
            <a:extLst>
              <a:ext uri="{FF2B5EF4-FFF2-40B4-BE49-F238E27FC236}">
                <a16:creationId xmlns:a16="http://schemas.microsoft.com/office/drawing/2014/main" id="{A5F699EC-7D74-41CD-A04B-0D21B0DE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179388"/>
            <a:ext cx="246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思源黑体 Bold"/>
                <a:ea typeface="思源黑体 Bold"/>
                <a:cs typeface="思源黑体 Bold"/>
              </a:rPr>
              <a:t>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>
            <a:extLst>
              <a:ext uri="{FF2B5EF4-FFF2-40B4-BE49-F238E27FC236}">
                <a16:creationId xmlns:a16="http://schemas.microsoft.com/office/drawing/2014/main" id="{8646935B-09B8-4B23-AC53-8DE70280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88913"/>
            <a:ext cx="2782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箭头: V 形 2">
            <a:extLst>
              <a:ext uri="{FF2B5EF4-FFF2-40B4-BE49-F238E27FC236}">
                <a16:creationId xmlns:a16="http://schemas.microsoft.com/office/drawing/2014/main" id="{63015C83-7EC7-4AC4-8C7D-29480683AE7F}"/>
              </a:ext>
            </a:extLst>
          </p:cNvPr>
          <p:cNvSpPr/>
          <p:nvPr/>
        </p:nvSpPr>
        <p:spPr>
          <a:xfrm>
            <a:off x="1190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F862E88-F601-4118-BBA0-015A3999AC0A}"/>
              </a:ext>
            </a:extLst>
          </p:cNvPr>
          <p:cNvSpPr/>
          <p:nvPr/>
        </p:nvSpPr>
        <p:spPr>
          <a:xfrm>
            <a:off x="3349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C5344CD6-62F3-4E2D-B7D9-2A4A0066124B}"/>
              </a:ext>
            </a:extLst>
          </p:cNvPr>
          <p:cNvSpPr/>
          <p:nvPr/>
        </p:nvSpPr>
        <p:spPr>
          <a:xfrm>
            <a:off x="550863" y="271463"/>
            <a:ext cx="31750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86" name="文本框 6">
            <a:extLst>
              <a:ext uri="{FF2B5EF4-FFF2-40B4-BE49-F238E27FC236}">
                <a16:creationId xmlns:a16="http://schemas.microsoft.com/office/drawing/2014/main" id="{78BFF257-F99A-4419-9E92-DED22002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179388"/>
            <a:ext cx="246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思源黑体 Bold"/>
                <a:ea typeface="思源黑体 Bold"/>
                <a:cs typeface="思源黑体 Bold"/>
              </a:rPr>
              <a:t>标题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e3ea2a3-a607-4e52-965a-21e8ae5da54c"/>
  <p:tag name="COMMONDATA" val="eyJoZGlkIjoiMzIzMjg2NjA2ZWNiYjExODI2N2EzY2M2Y2EzYjY3ZD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57</Words>
  <Application>Microsoft Office PowerPoint</Application>
  <PresentationFormat>宽屏</PresentationFormat>
  <Paragraphs>22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等线</vt:lpstr>
      <vt:lpstr>微软雅黑</vt:lpstr>
      <vt:lpstr>思源宋体 CN Heavy</vt:lpstr>
      <vt:lpstr>思源黑体</vt:lpstr>
      <vt:lpstr>+mn-lt</vt:lpstr>
      <vt:lpstr>思源黑体 Bold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  标题  标题</dc:title>
  <dc:creator>昊承</dc:creator>
  <cp:lastModifiedBy>admin</cp:lastModifiedBy>
  <cp:revision>12</cp:revision>
  <dcterms:created xsi:type="dcterms:W3CDTF">2022-09-16T08:26:38Z</dcterms:created>
  <dcterms:modified xsi:type="dcterms:W3CDTF">2022-09-19T04:09:11Z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11BB750D44F04EC5B2089B872E354581</vt:lpwstr>
  </property>
</Properties>
</file>