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Lst>
  <p:sldSz cx="34199513" cy="50399950"/>
  <p:notesSz cx="6858000" cy="9144000"/>
  <p:defaultTextStyle>
    <a:defPPr>
      <a:defRPr lang="zh-CN"/>
    </a:defPPr>
    <a:lvl1pPr marL="0" algn="l" defTabSz="4060759" rtl="0" eaLnBrk="1" latinLnBrk="0" hangingPunct="1">
      <a:defRPr sz="7994" kern="1200">
        <a:solidFill>
          <a:schemeClr val="tx1"/>
        </a:solidFill>
        <a:latin typeface="+mn-lt"/>
        <a:ea typeface="+mn-ea"/>
        <a:cs typeface="+mn-cs"/>
      </a:defRPr>
    </a:lvl1pPr>
    <a:lvl2pPr marL="2030379" algn="l" defTabSz="4060759" rtl="0" eaLnBrk="1" latinLnBrk="0" hangingPunct="1">
      <a:defRPr sz="7994" kern="1200">
        <a:solidFill>
          <a:schemeClr val="tx1"/>
        </a:solidFill>
        <a:latin typeface="+mn-lt"/>
        <a:ea typeface="+mn-ea"/>
        <a:cs typeface="+mn-cs"/>
      </a:defRPr>
    </a:lvl2pPr>
    <a:lvl3pPr marL="4060759" algn="l" defTabSz="4060759" rtl="0" eaLnBrk="1" latinLnBrk="0" hangingPunct="1">
      <a:defRPr sz="7994" kern="1200">
        <a:solidFill>
          <a:schemeClr val="tx1"/>
        </a:solidFill>
        <a:latin typeface="+mn-lt"/>
        <a:ea typeface="+mn-ea"/>
        <a:cs typeface="+mn-cs"/>
      </a:defRPr>
    </a:lvl3pPr>
    <a:lvl4pPr marL="6091138" algn="l" defTabSz="4060759" rtl="0" eaLnBrk="1" latinLnBrk="0" hangingPunct="1">
      <a:defRPr sz="7994" kern="1200">
        <a:solidFill>
          <a:schemeClr val="tx1"/>
        </a:solidFill>
        <a:latin typeface="+mn-lt"/>
        <a:ea typeface="+mn-ea"/>
        <a:cs typeface="+mn-cs"/>
      </a:defRPr>
    </a:lvl4pPr>
    <a:lvl5pPr marL="8121518" algn="l" defTabSz="4060759" rtl="0" eaLnBrk="1" latinLnBrk="0" hangingPunct="1">
      <a:defRPr sz="7994" kern="1200">
        <a:solidFill>
          <a:schemeClr val="tx1"/>
        </a:solidFill>
        <a:latin typeface="+mn-lt"/>
        <a:ea typeface="+mn-ea"/>
        <a:cs typeface="+mn-cs"/>
      </a:defRPr>
    </a:lvl5pPr>
    <a:lvl6pPr marL="10151897" algn="l" defTabSz="4060759" rtl="0" eaLnBrk="1" latinLnBrk="0" hangingPunct="1">
      <a:defRPr sz="7994" kern="1200">
        <a:solidFill>
          <a:schemeClr val="tx1"/>
        </a:solidFill>
        <a:latin typeface="+mn-lt"/>
        <a:ea typeface="+mn-ea"/>
        <a:cs typeface="+mn-cs"/>
      </a:defRPr>
    </a:lvl6pPr>
    <a:lvl7pPr marL="12182277" algn="l" defTabSz="4060759" rtl="0" eaLnBrk="1" latinLnBrk="0" hangingPunct="1">
      <a:defRPr sz="7994" kern="1200">
        <a:solidFill>
          <a:schemeClr val="tx1"/>
        </a:solidFill>
        <a:latin typeface="+mn-lt"/>
        <a:ea typeface="+mn-ea"/>
        <a:cs typeface="+mn-cs"/>
      </a:defRPr>
    </a:lvl7pPr>
    <a:lvl8pPr marL="14212656" algn="l" defTabSz="4060759" rtl="0" eaLnBrk="1" latinLnBrk="0" hangingPunct="1">
      <a:defRPr sz="7994" kern="1200">
        <a:solidFill>
          <a:schemeClr val="tx1"/>
        </a:solidFill>
        <a:latin typeface="+mn-lt"/>
        <a:ea typeface="+mn-ea"/>
        <a:cs typeface="+mn-cs"/>
      </a:defRPr>
    </a:lvl8pPr>
    <a:lvl9pPr marL="16243036" algn="l" defTabSz="4060759" rtl="0" eaLnBrk="1" latinLnBrk="0" hangingPunct="1">
      <a:defRPr sz="799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48" autoAdjust="0"/>
  </p:normalViewPr>
  <p:slideViewPr>
    <p:cSldViewPr snapToGrid="0">
      <p:cViewPr>
        <p:scale>
          <a:sx n="25" d="100"/>
          <a:sy n="25" d="100"/>
        </p:scale>
        <p:origin x="1086" y="1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D815DB-FECD-43E6-B919-DE375EEC3DC9}"/>
              </a:ext>
            </a:extLst>
          </p:cNvPr>
          <p:cNvSpPr>
            <a:spLocks noGrp="1"/>
          </p:cNvSpPr>
          <p:nvPr>
            <p:ph type="ctrTitle"/>
          </p:nvPr>
        </p:nvSpPr>
        <p:spPr>
          <a:xfrm>
            <a:off x="4274940" y="8248329"/>
            <a:ext cx="25649635" cy="17546649"/>
          </a:xfrm>
        </p:spPr>
        <p:txBody>
          <a:bodyPr anchor="b"/>
          <a:lstStyle>
            <a:lvl1pPr algn="ctr">
              <a:defRPr sz="4072"/>
            </a:lvl1pPr>
          </a:lstStyle>
          <a:p>
            <a:r>
              <a:rPr lang="zh-CN" altLang="en-US"/>
              <a:t>单击此处编辑母版标题样式</a:t>
            </a:r>
          </a:p>
        </p:txBody>
      </p:sp>
      <p:sp>
        <p:nvSpPr>
          <p:cNvPr id="3" name="副标题 2">
            <a:extLst>
              <a:ext uri="{FF2B5EF4-FFF2-40B4-BE49-F238E27FC236}">
                <a16:creationId xmlns:a16="http://schemas.microsoft.com/office/drawing/2014/main" id="{5ADAA348-EF85-4D2B-87CB-794293BF7687}"/>
              </a:ext>
            </a:extLst>
          </p:cNvPr>
          <p:cNvSpPr>
            <a:spLocks noGrp="1"/>
          </p:cNvSpPr>
          <p:nvPr>
            <p:ph type="subTitle" idx="1"/>
          </p:nvPr>
        </p:nvSpPr>
        <p:spPr>
          <a:xfrm>
            <a:off x="4274940" y="26471646"/>
            <a:ext cx="25649635" cy="12168317"/>
          </a:xfrm>
        </p:spPr>
        <p:txBody>
          <a:bodyPr/>
          <a:lstStyle>
            <a:lvl1pPr marL="0" indent="0" algn="ctr">
              <a:buNone/>
              <a:defRPr sz="1629"/>
            </a:lvl1pPr>
            <a:lvl2pPr marL="310256" indent="0" algn="ctr">
              <a:buNone/>
              <a:defRPr sz="1357"/>
            </a:lvl2pPr>
            <a:lvl3pPr marL="620512" indent="0" algn="ctr">
              <a:buNone/>
              <a:defRPr sz="1221"/>
            </a:lvl3pPr>
            <a:lvl4pPr marL="930768" indent="0" algn="ctr">
              <a:buNone/>
              <a:defRPr sz="1086"/>
            </a:lvl4pPr>
            <a:lvl5pPr marL="1241024" indent="0" algn="ctr">
              <a:buNone/>
              <a:defRPr sz="1086"/>
            </a:lvl5pPr>
            <a:lvl6pPr marL="1551280" indent="0" algn="ctr">
              <a:buNone/>
              <a:defRPr sz="1086"/>
            </a:lvl6pPr>
            <a:lvl7pPr marL="1861536" indent="0" algn="ctr">
              <a:buNone/>
              <a:defRPr sz="1086"/>
            </a:lvl7pPr>
            <a:lvl8pPr marL="2171791" indent="0" algn="ctr">
              <a:buNone/>
              <a:defRPr sz="1086"/>
            </a:lvl8pPr>
            <a:lvl9pPr marL="2482047" indent="0" algn="ctr">
              <a:buNone/>
              <a:defRPr sz="1086"/>
            </a:lvl9pPr>
          </a:lstStyle>
          <a:p>
            <a:r>
              <a:rPr lang="zh-CN" altLang="en-US"/>
              <a:t>单击此处编辑母版副标题样式</a:t>
            </a:r>
          </a:p>
        </p:txBody>
      </p:sp>
      <p:sp>
        <p:nvSpPr>
          <p:cNvPr id="4" name="日期占位符 3">
            <a:extLst>
              <a:ext uri="{FF2B5EF4-FFF2-40B4-BE49-F238E27FC236}">
                <a16:creationId xmlns:a16="http://schemas.microsoft.com/office/drawing/2014/main" id="{AC61B458-F2CF-4353-95E8-9FCF0B85DEF5}"/>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1F760477-A7F3-40A3-BC4B-0E9A804398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948AA3-0D0D-4772-A8B5-A6A62A00F2A4}"/>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139689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5BB784-68F7-44CC-B5C8-C25F4CC358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0394894-11E3-4CB0-8039-D6B6D3B139A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0FA44C-639E-4FED-9232-DDCECE21B7C4}"/>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81606146-E68E-4ADC-B918-21AFBE091F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95099A4-B19F-437C-8090-978ADDFF12D5}"/>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772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AFEA33A-4962-4926-9A18-2A1F8CBAB301}"/>
              </a:ext>
            </a:extLst>
          </p:cNvPr>
          <p:cNvSpPr>
            <a:spLocks noGrp="1"/>
          </p:cNvSpPr>
          <p:nvPr>
            <p:ph type="title" orient="vert"/>
          </p:nvPr>
        </p:nvSpPr>
        <p:spPr>
          <a:xfrm>
            <a:off x="24474027" y="2683332"/>
            <a:ext cx="7374270" cy="42711627"/>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CA7179B-C4E6-4614-8E2C-CDEBA47F8770}"/>
              </a:ext>
            </a:extLst>
          </p:cNvPr>
          <p:cNvSpPr>
            <a:spLocks noGrp="1"/>
          </p:cNvSpPr>
          <p:nvPr>
            <p:ph type="body" orient="vert" idx="1"/>
          </p:nvPr>
        </p:nvSpPr>
        <p:spPr>
          <a:xfrm>
            <a:off x="2351217" y="2683332"/>
            <a:ext cx="21695316" cy="4271162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F88A8F-47FC-4107-98AC-142886667D5B}"/>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C965A070-6B51-49E6-98CD-EF2E56E3ED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DD2FF8-B343-4FA3-A08F-05D677D0CD11}"/>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84048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AA6A9-FA51-4BD0-BD53-EC66BA42F9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6885511-7347-487B-B9F4-553FFF58242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D036B1-1A94-4F07-8A1E-9CCE6109CCDE}"/>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D5BF1766-6F2B-45A1-B74D-F3E84352E0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AC0135-1234-4A05-923E-010C19677CA2}"/>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267630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9FC8FA-D3ED-4D2E-AA80-14AA9461AF87}"/>
              </a:ext>
            </a:extLst>
          </p:cNvPr>
          <p:cNvSpPr>
            <a:spLocks noGrp="1"/>
          </p:cNvSpPr>
          <p:nvPr>
            <p:ph type="title"/>
          </p:nvPr>
        </p:nvSpPr>
        <p:spPr>
          <a:xfrm>
            <a:off x="2333405" y="12564996"/>
            <a:ext cx="29497080" cy="20964976"/>
          </a:xfrm>
        </p:spPr>
        <p:txBody>
          <a:bodyPr anchor="b"/>
          <a:lstStyle>
            <a:lvl1pPr>
              <a:defRPr sz="4072"/>
            </a:lvl1pPr>
          </a:lstStyle>
          <a:p>
            <a:r>
              <a:rPr lang="zh-CN" altLang="en-US"/>
              <a:t>单击此处编辑母版标题样式</a:t>
            </a:r>
          </a:p>
        </p:txBody>
      </p:sp>
      <p:sp>
        <p:nvSpPr>
          <p:cNvPr id="3" name="文本占位符 2">
            <a:extLst>
              <a:ext uri="{FF2B5EF4-FFF2-40B4-BE49-F238E27FC236}">
                <a16:creationId xmlns:a16="http://schemas.microsoft.com/office/drawing/2014/main" id="{9F4F2192-F57A-48A0-A8B4-FA9DABCCCBF6}"/>
              </a:ext>
            </a:extLst>
          </p:cNvPr>
          <p:cNvSpPr>
            <a:spLocks noGrp="1"/>
          </p:cNvSpPr>
          <p:nvPr>
            <p:ph type="body" idx="1"/>
          </p:nvPr>
        </p:nvSpPr>
        <p:spPr>
          <a:xfrm>
            <a:off x="2333405" y="33728308"/>
            <a:ext cx="29497080" cy="11024985"/>
          </a:xfrm>
        </p:spPr>
        <p:txBody>
          <a:bodyPr/>
          <a:lstStyle>
            <a:lvl1pPr marL="0" indent="0">
              <a:buNone/>
              <a:defRPr sz="1629">
                <a:solidFill>
                  <a:schemeClr val="tx1">
                    <a:tint val="75000"/>
                  </a:schemeClr>
                </a:solidFill>
              </a:defRPr>
            </a:lvl1pPr>
            <a:lvl2pPr marL="310256" indent="0">
              <a:buNone/>
              <a:defRPr sz="1357">
                <a:solidFill>
                  <a:schemeClr val="tx1">
                    <a:tint val="75000"/>
                  </a:schemeClr>
                </a:solidFill>
              </a:defRPr>
            </a:lvl2pPr>
            <a:lvl3pPr marL="620512" indent="0">
              <a:buNone/>
              <a:defRPr sz="1221">
                <a:solidFill>
                  <a:schemeClr val="tx1">
                    <a:tint val="75000"/>
                  </a:schemeClr>
                </a:solidFill>
              </a:defRPr>
            </a:lvl3pPr>
            <a:lvl4pPr marL="930768" indent="0">
              <a:buNone/>
              <a:defRPr sz="1086">
                <a:solidFill>
                  <a:schemeClr val="tx1">
                    <a:tint val="75000"/>
                  </a:schemeClr>
                </a:solidFill>
              </a:defRPr>
            </a:lvl4pPr>
            <a:lvl5pPr marL="1241024" indent="0">
              <a:buNone/>
              <a:defRPr sz="1086">
                <a:solidFill>
                  <a:schemeClr val="tx1">
                    <a:tint val="75000"/>
                  </a:schemeClr>
                </a:solidFill>
              </a:defRPr>
            </a:lvl5pPr>
            <a:lvl6pPr marL="1551280" indent="0">
              <a:buNone/>
              <a:defRPr sz="1086">
                <a:solidFill>
                  <a:schemeClr val="tx1">
                    <a:tint val="75000"/>
                  </a:schemeClr>
                </a:solidFill>
              </a:defRPr>
            </a:lvl6pPr>
            <a:lvl7pPr marL="1861536" indent="0">
              <a:buNone/>
              <a:defRPr sz="1086">
                <a:solidFill>
                  <a:schemeClr val="tx1">
                    <a:tint val="75000"/>
                  </a:schemeClr>
                </a:solidFill>
              </a:defRPr>
            </a:lvl7pPr>
            <a:lvl8pPr marL="2171791" indent="0">
              <a:buNone/>
              <a:defRPr sz="1086">
                <a:solidFill>
                  <a:schemeClr val="tx1">
                    <a:tint val="75000"/>
                  </a:schemeClr>
                </a:solidFill>
              </a:defRPr>
            </a:lvl8pPr>
            <a:lvl9pPr marL="2482047" indent="0">
              <a:buNone/>
              <a:defRPr sz="108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ACF4578-C87B-4A60-A055-216BE20294DC}"/>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D445D039-B69D-4928-89D6-3EDAC5C407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03BBDD-F983-4A01-90EC-D724E5D39586}"/>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55914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394E94-09CA-4DBF-A65D-BB54CE2EB3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A52654-FC30-4D39-A1B2-E02E36CEBFCF}"/>
              </a:ext>
            </a:extLst>
          </p:cNvPr>
          <p:cNvSpPr>
            <a:spLocks noGrp="1"/>
          </p:cNvSpPr>
          <p:nvPr>
            <p:ph sz="half" idx="1"/>
          </p:nvPr>
        </p:nvSpPr>
        <p:spPr>
          <a:xfrm>
            <a:off x="2351217" y="13416654"/>
            <a:ext cx="14534793" cy="3197830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B78233D-F31B-4B97-8365-43EE3DC45165}"/>
              </a:ext>
            </a:extLst>
          </p:cNvPr>
          <p:cNvSpPr>
            <a:spLocks noGrp="1"/>
          </p:cNvSpPr>
          <p:nvPr>
            <p:ph sz="half" idx="2"/>
          </p:nvPr>
        </p:nvSpPr>
        <p:spPr>
          <a:xfrm>
            <a:off x="17313504" y="13416654"/>
            <a:ext cx="14534793" cy="3197830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D4E7823-EF4D-49E4-A509-7B73F9BC79D6}"/>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id="{2B96CF6F-2BA1-483A-8148-115EC296E03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C9F57-0F77-4114-A4D0-33005CDAD1E9}"/>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429316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42D18A-09E2-4E6E-B96E-3AD3CB1C48BF}"/>
              </a:ext>
            </a:extLst>
          </p:cNvPr>
          <p:cNvSpPr>
            <a:spLocks noGrp="1"/>
          </p:cNvSpPr>
          <p:nvPr>
            <p:ph type="title"/>
          </p:nvPr>
        </p:nvSpPr>
        <p:spPr>
          <a:xfrm>
            <a:off x="2355671" y="2683335"/>
            <a:ext cx="29497080" cy="9741661"/>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EEF54DE-D5B3-47E9-84A7-AC9D50ECBE75}"/>
              </a:ext>
            </a:extLst>
          </p:cNvPr>
          <p:cNvSpPr>
            <a:spLocks noGrp="1"/>
          </p:cNvSpPr>
          <p:nvPr>
            <p:ph type="body" idx="1"/>
          </p:nvPr>
        </p:nvSpPr>
        <p:spPr>
          <a:xfrm>
            <a:off x="2355672" y="12354992"/>
            <a:ext cx="14467996" cy="6054990"/>
          </a:xfrm>
        </p:spPr>
        <p:txBody>
          <a:bodyPr anchor="b"/>
          <a:lstStyle>
            <a:lvl1pPr marL="0" indent="0">
              <a:buNone/>
              <a:defRPr sz="1629" b="1"/>
            </a:lvl1pPr>
            <a:lvl2pPr marL="310256" indent="0">
              <a:buNone/>
              <a:defRPr sz="1357" b="1"/>
            </a:lvl2pPr>
            <a:lvl3pPr marL="620512" indent="0">
              <a:buNone/>
              <a:defRPr sz="1221" b="1"/>
            </a:lvl3pPr>
            <a:lvl4pPr marL="930768" indent="0">
              <a:buNone/>
              <a:defRPr sz="1086" b="1"/>
            </a:lvl4pPr>
            <a:lvl5pPr marL="1241024" indent="0">
              <a:buNone/>
              <a:defRPr sz="1086" b="1"/>
            </a:lvl5pPr>
            <a:lvl6pPr marL="1551280" indent="0">
              <a:buNone/>
              <a:defRPr sz="1086" b="1"/>
            </a:lvl6pPr>
            <a:lvl7pPr marL="1861536" indent="0">
              <a:buNone/>
              <a:defRPr sz="1086" b="1"/>
            </a:lvl7pPr>
            <a:lvl8pPr marL="2171791" indent="0">
              <a:buNone/>
              <a:defRPr sz="1086" b="1"/>
            </a:lvl8pPr>
            <a:lvl9pPr marL="2482047" indent="0">
              <a:buNone/>
              <a:defRPr sz="108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854E8F6-A0C2-48FB-B3E2-35E3018E741B}"/>
              </a:ext>
            </a:extLst>
          </p:cNvPr>
          <p:cNvSpPr>
            <a:spLocks noGrp="1"/>
          </p:cNvSpPr>
          <p:nvPr>
            <p:ph sz="half" idx="2"/>
          </p:nvPr>
        </p:nvSpPr>
        <p:spPr>
          <a:xfrm>
            <a:off x="2355672" y="18409982"/>
            <a:ext cx="14467996" cy="2707831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43CDA13-8BD8-41D1-89DB-E13540E64E88}"/>
              </a:ext>
            </a:extLst>
          </p:cNvPr>
          <p:cNvSpPr>
            <a:spLocks noGrp="1"/>
          </p:cNvSpPr>
          <p:nvPr>
            <p:ph type="body" sz="quarter" idx="3"/>
          </p:nvPr>
        </p:nvSpPr>
        <p:spPr>
          <a:xfrm>
            <a:off x="17313504" y="12354992"/>
            <a:ext cx="14539247" cy="6054990"/>
          </a:xfrm>
        </p:spPr>
        <p:txBody>
          <a:bodyPr anchor="b"/>
          <a:lstStyle>
            <a:lvl1pPr marL="0" indent="0">
              <a:buNone/>
              <a:defRPr sz="1629" b="1"/>
            </a:lvl1pPr>
            <a:lvl2pPr marL="310256" indent="0">
              <a:buNone/>
              <a:defRPr sz="1357" b="1"/>
            </a:lvl2pPr>
            <a:lvl3pPr marL="620512" indent="0">
              <a:buNone/>
              <a:defRPr sz="1221" b="1"/>
            </a:lvl3pPr>
            <a:lvl4pPr marL="930768" indent="0">
              <a:buNone/>
              <a:defRPr sz="1086" b="1"/>
            </a:lvl4pPr>
            <a:lvl5pPr marL="1241024" indent="0">
              <a:buNone/>
              <a:defRPr sz="1086" b="1"/>
            </a:lvl5pPr>
            <a:lvl6pPr marL="1551280" indent="0">
              <a:buNone/>
              <a:defRPr sz="1086" b="1"/>
            </a:lvl6pPr>
            <a:lvl7pPr marL="1861536" indent="0">
              <a:buNone/>
              <a:defRPr sz="1086" b="1"/>
            </a:lvl7pPr>
            <a:lvl8pPr marL="2171791" indent="0">
              <a:buNone/>
              <a:defRPr sz="1086" b="1"/>
            </a:lvl8pPr>
            <a:lvl9pPr marL="2482047" indent="0">
              <a:buNone/>
              <a:defRPr sz="108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B27DC31-C279-468C-8CDD-9DF00D51549C}"/>
              </a:ext>
            </a:extLst>
          </p:cNvPr>
          <p:cNvSpPr>
            <a:spLocks noGrp="1"/>
          </p:cNvSpPr>
          <p:nvPr>
            <p:ph sz="quarter" idx="4"/>
          </p:nvPr>
        </p:nvSpPr>
        <p:spPr>
          <a:xfrm>
            <a:off x="17313504" y="18409982"/>
            <a:ext cx="14539247" cy="2707831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353DAC7-9C7D-4DDE-B0F2-C213B545806A}"/>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8" name="页脚占位符 7">
            <a:extLst>
              <a:ext uri="{FF2B5EF4-FFF2-40B4-BE49-F238E27FC236}">
                <a16:creationId xmlns:a16="http://schemas.microsoft.com/office/drawing/2014/main" id="{949C399A-B765-4D6B-80B1-BE3B59429E3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0A6F07A-6884-4341-89E9-AB8F6025684E}"/>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402982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BCC440-57E2-4A75-B305-CEFA4FA588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883B7F2-B841-41D8-B95C-C88F0C573491}"/>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4" name="页脚占位符 3">
            <a:extLst>
              <a:ext uri="{FF2B5EF4-FFF2-40B4-BE49-F238E27FC236}">
                <a16:creationId xmlns:a16="http://schemas.microsoft.com/office/drawing/2014/main" id="{D7D2B697-4644-44C3-810A-6B46DFDB82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804D54B-4E8B-4575-BF39-45A48250146E}"/>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402618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9027A-1B90-4BCD-AC52-93AA0138B60B}"/>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3" name="页脚占位符 2">
            <a:extLst>
              <a:ext uri="{FF2B5EF4-FFF2-40B4-BE49-F238E27FC236}">
                <a16:creationId xmlns:a16="http://schemas.microsoft.com/office/drawing/2014/main" id="{D3B6F453-8E47-4DB2-A22B-100EA7A83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D534592-D0D9-4493-9086-93B13DFCFE33}"/>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37120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ECE73-A4A5-4DB9-87E8-659B2F2A2678}"/>
              </a:ext>
            </a:extLst>
          </p:cNvPr>
          <p:cNvSpPr>
            <a:spLocks noGrp="1"/>
          </p:cNvSpPr>
          <p:nvPr>
            <p:ph type="title"/>
          </p:nvPr>
        </p:nvSpPr>
        <p:spPr>
          <a:xfrm>
            <a:off x="2355672" y="3359997"/>
            <a:ext cx="11030232" cy="11759988"/>
          </a:xfrm>
        </p:spPr>
        <p:txBody>
          <a:bodyPr anchor="b"/>
          <a:lstStyle>
            <a:lvl1pPr>
              <a:defRPr sz="2172"/>
            </a:lvl1pPr>
          </a:lstStyle>
          <a:p>
            <a:r>
              <a:rPr lang="zh-CN" altLang="en-US"/>
              <a:t>单击此处编辑母版标题样式</a:t>
            </a:r>
          </a:p>
        </p:txBody>
      </p:sp>
      <p:sp>
        <p:nvSpPr>
          <p:cNvPr id="3" name="内容占位符 2">
            <a:extLst>
              <a:ext uri="{FF2B5EF4-FFF2-40B4-BE49-F238E27FC236}">
                <a16:creationId xmlns:a16="http://schemas.microsoft.com/office/drawing/2014/main" id="{86837A56-001E-4708-89DE-972F4E60A86F}"/>
              </a:ext>
            </a:extLst>
          </p:cNvPr>
          <p:cNvSpPr>
            <a:spLocks noGrp="1"/>
          </p:cNvSpPr>
          <p:nvPr>
            <p:ph idx="1"/>
          </p:nvPr>
        </p:nvSpPr>
        <p:spPr>
          <a:xfrm>
            <a:off x="14539247" y="7256664"/>
            <a:ext cx="17313504" cy="35816632"/>
          </a:xfrm>
        </p:spPr>
        <p:txBody>
          <a:bodyPr/>
          <a:lstStyle>
            <a:lvl1pPr>
              <a:defRPr sz="2172"/>
            </a:lvl1pPr>
            <a:lvl2pPr>
              <a:defRPr sz="1900"/>
            </a:lvl2pPr>
            <a:lvl3pPr>
              <a:defRPr sz="1629"/>
            </a:lvl3pPr>
            <a:lvl4pPr>
              <a:defRPr sz="1357"/>
            </a:lvl4pPr>
            <a:lvl5pPr>
              <a:defRPr sz="1357"/>
            </a:lvl5pPr>
            <a:lvl6pPr>
              <a:defRPr sz="1357"/>
            </a:lvl6pPr>
            <a:lvl7pPr>
              <a:defRPr sz="1357"/>
            </a:lvl7pPr>
            <a:lvl8pPr>
              <a:defRPr sz="1357"/>
            </a:lvl8pPr>
            <a:lvl9pPr>
              <a:defRPr sz="1357"/>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C106DF0-ABE0-4D87-9083-1832688557ED}"/>
              </a:ext>
            </a:extLst>
          </p:cNvPr>
          <p:cNvSpPr>
            <a:spLocks noGrp="1"/>
          </p:cNvSpPr>
          <p:nvPr>
            <p:ph type="body" sz="half" idx="2"/>
          </p:nvPr>
        </p:nvSpPr>
        <p:spPr>
          <a:xfrm>
            <a:off x="2355672" y="15119985"/>
            <a:ext cx="11030232" cy="28011642"/>
          </a:xfrm>
        </p:spPr>
        <p:txBody>
          <a:bodyPr/>
          <a:lstStyle>
            <a:lvl1pPr marL="0" indent="0">
              <a:buNone/>
              <a:defRPr sz="1086"/>
            </a:lvl1pPr>
            <a:lvl2pPr marL="310256" indent="0">
              <a:buNone/>
              <a:defRPr sz="950"/>
            </a:lvl2pPr>
            <a:lvl3pPr marL="620512" indent="0">
              <a:buNone/>
              <a:defRPr sz="814"/>
            </a:lvl3pPr>
            <a:lvl4pPr marL="930768" indent="0">
              <a:buNone/>
              <a:defRPr sz="679"/>
            </a:lvl4pPr>
            <a:lvl5pPr marL="1241024" indent="0">
              <a:buNone/>
              <a:defRPr sz="679"/>
            </a:lvl5pPr>
            <a:lvl6pPr marL="1551280" indent="0">
              <a:buNone/>
              <a:defRPr sz="679"/>
            </a:lvl6pPr>
            <a:lvl7pPr marL="1861536" indent="0">
              <a:buNone/>
              <a:defRPr sz="679"/>
            </a:lvl7pPr>
            <a:lvl8pPr marL="2171791" indent="0">
              <a:buNone/>
              <a:defRPr sz="679"/>
            </a:lvl8pPr>
            <a:lvl9pPr marL="2482047" indent="0">
              <a:buNone/>
              <a:defRPr sz="679"/>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4C3E006-EC80-4340-9B09-EA15584DF595}"/>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id="{DD2B7D23-D8CE-4665-A182-9BB756906C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057AF17-5B5C-44F9-9039-5DC4490DD4BB}"/>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148166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B413DC-25BD-4D36-93A1-7C3C3D666CDC}"/>
              </a:ext>
            </a:extLst>
          </p:cNvPr>
          <p:cNvSpPr>
            <a:spLocks noGrp="1"/>
          </p:cNvSpPr>
          <p:nvPr>
            <p:ph type="title"/>
          </p:nvPr>
        </p:nvSpPr>
        <p:spPr>
          <a:xfrm>
            <a:off x="2355672" y="3359997"/>
            <a:ext cx="11030232" cy="11759988"/>
          </a:xfrm>
        </p:spPr>
        <p:txBody>
          <a:bodyPr anchor="b"/>
          <a:lstStyle>
            <a:lvl1pPr>
              <a:defRPr sz="2172"/>
            </a:lvl1pPr>
          </a:lstStyle>
          <a:p>
            <a:r>
              <a:rPr lang="zh-CN" altLang="en-US"/>
              <a:t>单击此处编辑母版标题样式</a:t>
            </a:r>
          </a:p>
        </p:txBody>
      </p:sp>
      <p:sp>
        <p:nvSpPr>
          <p:cNvPr id="3" name="图片占位符 2">
            <a:extLst>
              <a:ext uri="{FF2B5EF4-FFF2-40B4-BE49-F238E27FC236}">
                <a16:creationId xmlns:a16="http://schemas.microsoft.com/office/drawing/2014/main" id="{FE94724E-083A-49FF-A4E0-BE494BA5FA44}"/>
              </a:ext>
            </a:extLst>
          </p:cNvPr>
          <p:cNvSpPr>
            <a:spLocks noGrp="1"/>
          </p:cNvSpPr>
          <p:nvPr>
            <p:ph type="pic" idx="1"/>
          </p:nvPr>
        </p:nvSpPr>
        <p:spPr>
          <a:xfrm>
            <a:off x="14539247" y="7256664"/>
            <a:ext cx="17313504" cy="35816632"/>
          </a:xfrm>
        </p:spPr>
        <p:txBody>
          <a:bodyPr/>
          <a:lstStyle>
            <a:lvl1pPr marL="0" indent="0">
              <a:buNone/>
              <a:defRPr sz="2172"/>
            </a:lvl1pPr>
            <a:lvl2pPr marL="310256" indent="0">
              <a:buNone/>
              <a:defRPr sz="1900"/>
            </a:lvl2pPr>
            <a:lvl3pPr marL="620512" indent="0">
              <a:buNone/>
              <a:defRPr sz="1629"/>
            </a:lvl3pPr>
            <a:lvl4pPr marL="930768" indent="0">
              <a:buNone/>
              <a:defRPr sz="1357"/>
            </a:lvl4pPr>
            <a:lvl5pPr marL="1241024" indent="0">
              <a:buNone/>
              <a:defRPr sz="1357"/>
            </a:lvl5pPr>
            <a:lvl6pPr marL="1551280" indent="0">
              <a:buNone/>
              <a:defRPr sz="1357"/>
            </a:lvl6pPr>
            <a:lvl7pPr marL="1861536" indent="0">
              <a:buNone/>
              <a:defRPr sz="1357"/>
            </a:lvl7pPr>
            <a:lvl8pPr marL="2171791" indent="0">
              <a:buNone/>
              <a:defRPr sz="1357"/>
            </a:lvl8pPr>
            <a:lvl9pPr marL="2482047" indent="0">
              <a:buNone/>
              <a:defRPr sz="1357"/>
            </a:lvl9pPr>
          </a:lstStyle>
          <a:p>
            <a:endParaRPr lang="zh-CN" altLang="en-US"/>
          </a:p>
        </p:txBody>
      </p:sp>
      <p:sp>
        <p:nvSpPr>
          <p:cNvPr id="4" name="文本占位符 3">
            <a:extLst>
              <a:ext uri="{FF2B5EF4-FFF2-40B4-BE49-F238E27FC236}">
                <a16:creationId xmlns:a16="http://schemas.microsoft.com/office/drawing/2014/main" id="{2EF376F3-7413-4BDE-9536-46460335798A}"/>
              </a:ext>
            </a:extLst>
          </p:cNvPr>
          <p:cNvSpPr>
            <a:spLocks noGrp="1"/>
          </p:cNvSpPr>
          <p:nvPr>
            <p:ph type="body" sz="half" idx="2"/>
          </p:nvPr>
        </p:nvSpPr>
        <p:spPr>
          <a:xfrm>
            <a:off x="2355672" y="15119985"/>
            <a:ext cx="11030232" cy="28011642"/>
          </a:xfrm>
        </p:spPr>
        <p:txBody>
          <a:bodyPr/>
          <a:lstStyle>
            <a:lvl1pPr marL="0" indent="0">
              <a:buNone/>
              <a:defRPr sz="1086"/>
            </a:lvl1pPr>
            <a:lvl2pPr marL="310256" indent="0">
              <a:buNone/>
              <a:defRPr sz="950"/>
            </a:lvl2pPr>
            <a:lvl3pPr marL="620512" indent="0">
              <a:buNone/>
              <a:defRPr sz="814"/>
            </a:lvl3pPr>
            <a:lvl4pPr marL="930768" indent="0">
              <a:buNone/>
              <a:defRPr sz="679"/>
            </a:lvl4pPr>
            <a:lvl5pPr marL="1241024" indent="0">
              <a:buNone/>
              <a:defRPr sz="679"/>
            </a:lvl5pPr>
            <a:lvl6pPr marL="1551280" indent="0">
              <a:buNone/>
              <a:defRPr sz="679"/>
            </a:lvl6pPr>
            <a:lvl7pPr marL="1861536" indent="0">
              <a:buNone/>
              <a:defRPr sz="679"/>
            </a:lvl7pPr>
            <a:lvl8pPr marL="2171791" indent="0">
              <a:buNone/>
              <a:defRPr sz="679"/>
            </a:lvl8pPr>
            <a:lvl9pPr marL="2482047" indent="0">
              <a:buNone/>
              <a:defRPr sz="679"/>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EA73DA-EF91-4804-A617-A898A4DF7180}"/>
              </a:ext>
            </a:extLst>
          </p:cNvPr>
          <p:cNvSpPr>
            <a:spLocks noGrp="1"/>
          </p:cNvSpPr>
          <p:nvPr>
            <p:ph type="dt" sz="half" idx="10"/>
          </p:nvPr>
        </p:nvSpPr>
        <p:spPr/>
        <p:txBody>
          <a:bodyPr/>
          <a:lstStyle/>
          <a:p>
            <a:fld id="{DCD6DE71-1CE6-4C47-80B2-C00E1378955E}"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id="{65ADE64E-963F-4270-B6FA-9F97F7B56C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FC798B-A13C-4BB9-84A5-1078C0A088E8}"/>
              </a:ext>
            </a:extLst>
          </p:cNvPr>
          <p:cNvSpPr>
            <a:spLocks noGrp="1"/>
          </p:cNvSpPr>
          <p:nvPr>
            <p:ph type="sldNum" sz="quarter" idx="12"/>
          </p:nvPr>
        </p:nvSpPr>
        <p:spPr/>
        <p:txBody>
          <a:body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397243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3C3F0B8-7E2E-47B5-A3A8-97BC51526343}"/>
              </a:ext>
            </a:extLst>
          </p:cNvPr>
          <p:cNvSpPr>
            <a:spLocks noGrp="1"/>
          </p:cNvSpPr>
          <p:nvPr>
            <p:ph type="title"/>
          </p:nvPr>
        </p:nvSpPr>
        <p:spPr>
          <a:xfrm>
            <a:off x="2351217" y="2683335"/>
            <a:ext cx="29497080" cy="974166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4B3C9F2-5696-4DCC-9CD4-4D266F2E0487}"/>
              </a:ext>
            </a:extLst>
          </p:cNvPr>
          <p:cNvSpPr>
            <a:spLocks noGrp="1"/>
          </p:cNvSpPr>
          <p:nvPr>
            <p:ph type="body" idx="1"/>
          </p:nvPr>
        </p:nvSpPr>
        <p:spPr>
          <a:xfrm>
            <a:off x="2351217" y="13416654"/>
            <a:ext cx="29497080" cy="3197830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6070801-5632-42BA-9147-5BAE838277DF}"/>
              </a:ext>
            </a:extLst>
          </p:cNvPr>
          <p:cNvSpPr>
            <a:spLocks noGrp="1"/>
          </p:cNvSpPr>
          <p:nvPr>
            <p:ph type="dt" sz="half" idx="2"/>
          </p:nvPr>
        </p:nvSpPr>
        <p:spPr>
          <a:xfrm>
            <a:off x="2351216" y="46713292"/>
            <a:ext cx="7694891" cy="2683330"/>
          </a:xfrm>
          <a:prstGeom prst="rect">
            <a:avLst/>
          </a:prstGeom>
        </p:spPr>
        <p:txBody>
          <a:bodyPr vert="horz" lIns="91440" tIns="45720" rIns="91440" bIns="45720" rtlCol="0" anchor="ctr"/>
          <a:lstStyle>
            <a:lvl1pPr algn="l">
              <a:defRPr sz="814">
                <a:solidFill>
                  <a:schemeClr val="tx1">
                    <a:tint val="75000"/>
                  </a:schemeClr>
                </a:solidFill>
              </a:defRPr>
            </a:lvl1pPr>
          </a:lstStyle>
          <a:p>
            <a:fld id="{DCD6DE71-1CE6-4C47-80B2-C00E1378955E}"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2361477A-3138-47E1-838D-0FFE3EAFACC3}"/>
              </a:ext>
            </a:extLst>
          </p:cNvPr>
          <p:cNvSpPr>
            <a:spLocks noGrp="1"/>
          </p:cNvSpPr>
          <p:nvPr>
            <p:ph type="ftr" sz="quarter" idx="3"/>
          </p:nvPr>
        </p:nvSpPr>
        <p:spPr>
          <a:xfrm>
            <a:off x="11328589" y="46713292"/>
            <a:ext cx="11542336" cy="2683330"/>
          </a:xfrm>
          <a:prstGeom prst="rect">
            <a:avLst/>
          </a:prstGeom>
        </p:spPr>
        <p:txBody>
          <a:bodyPr vert="horz" lIns="91440" tIns="45720" rIns="91440" bIns="45720" rtlCol="0" anchor="ctr"/>
          <a:lstStyle>
            <a:lvl1pPr algn="ctr">
              <a:defRPr sz="814">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8CED644-5741-4F45-A820-AF5497467539}"/>
              </a:ext>
            </a:extLst>
          </p:cNvPr>
          <p:cNvSpPr>
            <a:spLocks noGrp="1"/>
          </p:cNvSpPr>
          <p:nvPr>
            <p:ph type="sldNum" sz="quarter" idx="4"/>
          </p:nvPr>
        </p:nvSpPr>
        <p:spPr>
          <a:xfrm>
            <a:off x="24153406" y="46713292"/>
            <a:ext cx="7694891" cy="2683330"/>
          </a:xfrm>
          <a:prstGeom prst="rect">
            <a:avLst/>
          </a:prstGeom>
        </p:spPr>
        <p:txBody>
          <a:bodyPr vert="horz" lIns="91440" tIns="45720" rIns="91440" bIns="45720" rtlCol="0" anchor="ctr"/>
          <a:lstStyle>
            <a:lvl1pPr algn="r">
              <a:defRPr sz="814">
                <a:solidFill>
                  <a:schemeClr val="tx1">
                    <a:tint val="75000"/>
                  </a:schemeClr>
                </a:solidFill>
              </a:defRPr>
            </a:lvl1pPr>
          </a:lstStyle>
          <a:p>
            <a:fld id="{24ADDF64-16A2-408C-A95B-29A17BFF7195}" type="slidenum">
              <a:rPr lang="zh-CN" altLang="en-US" smtClean="0"/>
              <a:t>‹#›</a:t>
            </a:fld>
            <a:endParaRPr lang="zh-CN" altLang="en-US"/>
          </a:p>
        </p:txBody>
      </p:sp>
    </p:spTree>
    <p:extLst>
      <p:ext uri="{BB962C8B-B14F-4D97-AF65-F5344CB8AC3E}">
        <p14:creationId xmlns:p14="http://schemas.microsoft.com/office/powerpoint/2010/main" val="3066210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20512" rtl="0" eaLnBrk="1" latinLnBrk="0" hangingPunct="1">
        <a:lnSpc>
          <a:spcPct val="90000"/>
        </a:lnSpc>
        <a:spcBef>
          <a:spcPct val="0"/>
        </a:spcBef>
        <a:buNone/>
        <a:defRPr sz="2986" kern="1200">
          <a:solidFill>
            <a:schemeClr val="tx1"/>
          </a:solidFill>
          <a:latin typeface="+mj-lt"/>
          <a:ea typeface="+mj-ea"/>
          <a:cs typeface="+mj-cs"/>
        </a:defRPr>
      </a:lvl1pPr>
    </p:titleStyle>
    <p:bodyStyle>
      <a:lvl1pPr marL="155128" indent="-155128" algn="l" defTabSz="620512" rtl="0" eaLnBrk="1" latinLnBrk="0" hangingPunct="1">
        <a:lnSpc>
          <a:spcPct val="90000"/>
        </a:lnSpc>
        <a:spcBef>
          <a:spcPts val="679"/>
        </a:spcBef>
        <a:buFont typeface="Arial" panose="020B0604020202020204" pitchFamily="34" charset="0"/>
        <a:buChar char="•"/>
        <a:defRPr sz="1900" kern="1200">
          <a:solidFill>
            <a:schemeClr val="tx1"/>
          </a:solidFill>
          <a:latin typeface="+mn-lt"/>
          <a:ea typeface="+mn-ea"/>
          <a:cs typeface="+mn-cs"/>
        </a:defRPr>
      </a:lvl1pPr>
      <a:lvl2pPr marL="465384" indent="-155128" algn="l" defTabSz="620512" rtl="0" eaLnBrk="1" latinLnBrk="0" hangingPunct="1">
        <a:lnSpc>
          <a:spcPct val="90000"/>
        </a:lnSpc>
        <a:spcBef>
          <a:spcPts val="339"/>
        </a:spcBef>
        <a:buFont typeface="Arial" panose="020B0604020202020204" pitchFamily="34" charset="0"/>
        <a:buChar char="•"/>
        <a:defRPr sz="1629" kern="1200">
          <a:solidFill>
            <a:schemeClr val="tx1"/>
          </a:solidFill>
          <a:latin typeface="+mn-lt"/>
          <a:ea typeface="+mn-ea"/>
          <a:cs typeface="+mn-cs"/>
        </a:defRPr>
      </a:lvl2pPr>
      <a:lvl3pPr marL="775640" indent="-155128" algn="l" defTabSz="620512" rtl="0" eaLnBrk="1" latinLnBrk="0" hangingPunct="1">
        <a:lnSpc>
          <a:spcPct val="90000"/>
        </a:lnSpc>
        <a:spcBef>
          <a:spcPts val="339"/>
        </a:spcBef>
        <a:buFont typeface="Arial" panose="020B0604020202020204" pitchFamily="34" charset="0"/>
        <a:buChar char="•"/>
        <a:defRPr sz="1357" kern="1200">
          <a:solidFill>
            <a:schemeClr val="tx1"/>
          </a:solidFill>
          <a:latin typeface="+mn-lt"/>
          <a:ea typeface="+mn-ea"/>
          <a:cs typeface="+mn-cs"/>
        </a:defRPr>
      </a:lvl3pPr>
      <a:lvl4pPr marL="1085896" indent="-155128" algn="l" defTabSz="620512" rtl="0" eaLnBrk="1" latinLnBrk="0" hangingPunct="1">
        <a:lnSpc>
          <a:spcPct val="90000"/>
        </a:lnSpc>
        <a:spcBef>
          <a:spcPts val="339"/>
        </a:spcBef>
        <a:buFont typeface="Arial" panose="020B0604020202020204" pitchFamily="34" charset="0"/>
        <a:buChar char="•"/>
        <a:defRPr sz="1221" kern="1200">
          <a:solidFill>
            <a:schemeClr val="tx1"/>
          </a:solidFill>
          <a:latin typeface="+mn-lt"/>
          <a:ea typeface="+mn-ea"/>
          <a:cs typeface="+mn-cs"/>
        </a:defRPr>
      </a:lvl4pPr>
      <a:lvl5pPr marL="1396152" indent="-155128" algn="l" defTabSz="620512" rtl="0" eaLnBrk="1" latinLnBrk="0" hangingPunct="1">
        <a:lnSpc>
          <a:spcPct val="90000"/>
        </a:lnSpc>
        <a:spcBef>
          <a:spcPts val="339"/>
        </a:spcBef>
        <a:buFont typeface="Arial" panose="020B0604020202020204" pitchFamily="34" charset="0"/>
        <a:buChar char="•"/>
        <a:defRPr sz="1221" kern="1200">
          <a:solidFill>
            <a:schemeClr val="tx1"/>
          </a:solidFill>
          <a:latin typeface="+mn-lt"/>
          <a:ea typeface="+mn-ea"/>
          <a:cs typeface="+mn-cs"/>
        </a:defRPr>
      </a:lvl5pPr>
      <a:lvl6pPr marL="1706408" indent="-155128" algn="l" defTabSz="620512" rtl="0" eaLnBrk="1" latinLnBrk="0" hangingPunct="1">
        <a:lnSpc>
          <a:spcPct val="90000"/>
        </a:lnSpc>
        <a:spcBef>
          <a:spcPts val="339"/>
        </a:spcBef>
        <a:buFont typeface="Arial" panose="020B0604020202020204" pitchFamily="34" charset="0"/>
        <a:buChar char="•"/>
        <a:defRPr sz="1221" kern="1200">
          <a:solidFill>
            <a:schemeClr val="tx1"/>
          </a:solidFill>
          <a:latin typeface="+mn-lt"/>
          <a:ea typeface="+mn-ea"/>
          <a:cs typeface="+mn-cs"/>
        </a:defRPr>
      </a:lvl6pPr>
      <a:lvl7pPr marL="2016663" indent="-155128" algn="l" defTabSz="620512" rtl="0" eaLnBrk="1" latinLnBrk="0" hangingPunct="1">
        <a:lnSpc>
          <a:spcPct val="90000"/>
        </a:lnSpc>
        <a:spcBef>
          <a:spcPts val="339"/>
        </a:spcBef>
        <a:buFont typeface="Arial" panose="020B0604020202020204" pitchFamily="34" charset="0"/>
        <a:buChar char="•"/>
        <a:defRPr sz="1221" kern="1200">
          <a:solidFill>
            <a:schemeClr val="tx1"/>
          </a:solidFill>
          <a:latin typeface="+mn-lt"/>
          <a:ea typeface="+mn-ea"/>
          <a:cs typeface="+mn-cs"/>
        </a:defRPr>
      </a:lvl7pPr>
      <a:lvl8pPr marL="2326919" indent="-155128" algn="l" defTabSz="620512" rtl="0" eaLnBrk="1" latinLnBrk="0" hangingPunct="1">
        <a:lnSpc>
          <a:spcPct val="90000"/>
        </a:lnSpc>
        <a:spcBef>
          <a:spcPts val="339"/>
        </a:spcBef>
        <a:buFont typeface="Arial" panose="020B0604020202020204" pitchFamily="34" charset="0"/>
        <a:buChar char="•"/>
        <a:defRPr sz="1221" kern="1200">
          <a:solidFill>
            <a:schemeClr val="tx1"/>
          </a:solidFill>
          <a:latin typeface="+mn-lt"/>
          <a:ea typeface="+mn-ea"/>
          <a:cs typeface="+mn-cs"/>
        </a:defRPr>
      </a:lvl8pPr>
      <a:lvl9pPr marL="2637175" indent="-155128" algn="l" defTabSz="620512" rtl="0" eaLnBrk="1" latinLnBrk="0" hangingPunct="1">
        <a:lnSpc>
          <a:spcPct val="90000"/>
        </a:lnSpc>
        <a:spcBef>
          <a:spcPts val="339"/>
        </a:spcBef>
        <a:buFont typeface="Arial" panose="020B0604020202020204" pitchFamily="34" charset="0"/>
        <a:buChar char="•"/>
        <a:defRPr sz="1221" kern="1200">
          <a:solidFill>
            <a:schemeClr val="tx1"/>
          </a:solidFill>
          <a:latin typeface="+mn-lt"/>
          <a:ea typeface="+mn-ea"/>
          <a:cs typeface="+mn-cs"/>
        </a:defRPr>
      </a:lvl9pPr>
    </p:bodyStyle>
    <p:otherStyle>
      <a:defPPr>
        <a:defRPr lang="zh-CN"/>
      </a:defPPr>
      <a:lvl1pPr marL="0" algn="l" defTabSz="620512" rtl="0" eaLnBrk="1" latinLnBrk="0" hangingPunct="1">
        <a:defRPr sz="1221" kern="1200">
          <a:solidFill>
            <a:schemeClr val="tx1"/>
          </a:solidFill>
          <a:latin typeface="+mn-lt"/>
          <a:ea typeface="+mn-ea"/>
          <a:cs typeface="+mn-cs"/>
        </a:defRPr>
      </a:lvl1pPr>
      <a:lvl2pPr marL="310256" algn="l" defTabSz="620512" rtl="0" eaLnBrk="1" latinLnBrk="0" hangingPunct="1">
        <a:defRPr sz="1221" kern="1200">
          <a:solidFill>
            <a:schemeClr val="tx1"/>
          </a:solidFill>
          <a:latin typeface="+mn-lt"/>
          <a:ea typeface="+mn-ea"/>
          <a:cs typeface="+mn-cs"/>
        </a:defRPr>
      </a:lvl2pPr>
      <a:lvl3pPr marL="620512" algn="l" defTabSz="620512" rtl="0" eaLnBrk="1" latinLnBrk="0" hangingPunct="1">
        <a:defRPr sz="1221" kern="1200">
          <a:solidFill>
            <a:schemeClr val="tx1"/>
          </a:solidFill>
          <a:latin typeface="+mn-lt"/>
          <a:ea typeface="+mn-ea"/>
          <a:cs typeface="+mn-cs"/>
        </a:defRPr>
      </a:lvl3pPr>
      <a:lvl4pPr marL="930768" algn="l" defTabSz="620512" rtl="0" eaLnBrk="1" latinLnBrk="0" hangingPunct="1">
        <a:defRPr sz="1221" kern="1200">
          <a:solidFill>
            <a:schemeClr val="tx1"/>
          </a:solidFill>
          <a:latin typeface="+mn-lt"/>
          <a:ea typeface="+mn-ea"/>
          <a:cs typeface="+mn-cs"/>
        </a:defRPr>
      </a:lvl4pPr>
      <a:lvl5pPr marL="1241024" algn="l" defTabSz="620512" rtl="0" eaLnBrk="1" latinLnBrk="0" hangingPunct="1">
        <a:defRPr sz="1221" kern="1200">
          <a:solidFill>
            <a:schemeClr val="tx1"/>
          </a:solidFill>
          <a:latin typeface="+mn-lt"/>
          <a:ea typeface="+mn-ea"/>
          <a:cs typeface="+mn-cs"/>
        </a:defRPr>
      </a:lvl5pPr>
      <a:lvl6pPr marL="1551280" algn="l" defTabSz="620512" rtl="0" eaLnBrk="1" latinLnBrk="0" hangingPunct="1">
        <a:defRPr sz="1221" kern="1200">
          <a:solidFill>
            <a:schemeClr val="tx1"/>
          </a:solidFill>
          <a:latin typeface="+mn-lt"/>
          <a:ea typeface="+mn-ea"/>
          <a:cs typeface="+mn-cs"/>
        </a:defRPr>
      </a:lvl6pPr>
      <a:lvl7pPr marL="1861536" algn="l" defTabSz="620512" rtl="0" eaLnBrk="1" latinLnBrk="0" hangingPunct="1">
        <a:defRPr sz="1221" kern="1200">
          <a:solidFill>
            <a:schemeClr val="tx1"/>
          </a:solidFill>
          <a:latin typeface="+mn-lt"/>
          <a:ea typeface="+mn-ea"/>
          <a:cs typeface="+mn-cs"/>
        </a:defRPr>
      </a:lvl7pPr>
      <a:lvl8pPr marL="2171791" algn="l" defTabSz="620512" rtl="0" eaLnBrk="1" latinLnBrk="0" hangingPunct="1">
        <a:defRPr sz="1221" kern="1200">
          <a:solidFill>
            <a:schemeClr val="tx1"/>
          </a:solidFill>
          <a:latin typeface="+mn-lt"/>
          <a:ea typeface="+mn-ea"/>
          <a:cs typeface="+mn-cs"/>
        </a:defRPr>
      </a:lvl8pPr>
      <a:lvl9pPr marL="2482047" algn="l" defTabSz="620512" rtl="0" eaLnBrk="1" latinLnBrk="0" hangingPunct="1">
        <a:defRPr sz="12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6">
            <a:extLst>
              <a:ext uri="{FF2B5EF4-FFF2-40B4-BE49-F238E27FC236}">
                <a16:creationId xmlns:a16="http://schemas.microsoft.com/office/drawing/2014/main" id="{0E0F52A8-2240-49C6-A05F-56BCEE12097E}"/>
              </a:ext>
            </a:extLst>
          </p:cNvPr>
          <p:cNvSpPr txBox="1">
            <a:spLocks noChangeArrowheads="1"/>
          </p:cNvSpPr>
          <p:nvPr/>
        </p:nvSpPr>
        <p:spPr bwMode="auto">
          <a:xfrm>
            <a:off x="3231356" y="9196388"/>
            <a:ext cx="27736799" cy="336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2515" tIns="222515" rIns="222515" bIns="222515" anchor="ctr"/>
          <a:lstStyle>
            <a:lvl1pPr defTabSz="4175125">
              <a:lnSpc>
                <a:spcPct val="90000"/>
              </a:lnSpc>
              <a:spcBef>
                <a:spcPts val="3740"/>
              </a:spcBef>
              <a:buFont typeface="Arial" charset="0"/>
              <a:buChar char="•"/>
              <a:defRPr sz="10400">
                <a:solidFill>
                  <a:schemeClr val="tx1"/>
                </a:solidFill>
                <a:latin typeface="Calibri" pitchFamily="34" charset="0"/>
                <a:ea typeface="宋体" pitchFamily="2" charset="-122"/>
              </a:defRPr>
            </a:lvl1pPr>
            <a:lvl2pPr marL="3576955" indent="-1489075" defTabSz="4175125">
              <a:lnSpc>
                <a:spcPct val="90000"/>
              </a:lnSpc>
              <a:spcBef>
                <a:spcPts val="1875"/>
              </a:spcBef>
              <a:buFont typeface="Arial" charset="0"/>
              <a:buChar char="•"/>
              <a:defRPr sz="8900">
                <a:solidFill>
                  <a:schemeClr val="tx1"/>
                </a:solidFill>
                <a:latin typeface="Calibri" pitchFamily="34" charset="0"/>
                <a:ea typeface="宋体" pitchFamily="2" charset="-122"/>
              </a:defRPr>
            </a:lvl2pPr>
            <a:lvl3pPr marL="5562600" indent="-1386205" defTabSz="4175125">
              <a:lnSpc>
                <a:spcPct val="90000"/>
              </a:lnSpc>
              <a:spcBef>
                <a:spcPts val="1875"/>
              </a:spcBef>
              <a:buFont typeface="Arial" charset="0"/>
              <a:buChar char="•"/>
              <a:defRPr sz="7400">
                <a:solidFill>
                  <a:schemeClr val="tx1"/>
                </a:solidFill>
                <a:latin typeface="Calibri" pitchFamily="34" charset="0"/>
                <a:ea typeface="宋体" pitchFamily="2" charset="-122"/>
              </a:defRPr>
            </a:lvl3pPr>
            <a:lvl4pPr marL="7939405" indent="-1675130" defTabSz="4175125">
              <a:lnSpc>
                <a:spcPct val="90000"/>
              </a:lnSpc>
              <a:spcBef>
                <a:spcPts val="1875"/>
              </a:spcBef>
              <a:buFont typeface="Arial" charset="0"/>
              <a:buChar char="•"/>
              <a:defRPr sz="6700">
                <a:solidFill>
                  <a:schemeClr val="tx1"/>
                </a:solidFill>
                <a:latin typeface="Calibri" pitchFamily="34" charset="0"/>
                <a:ea typeface="宋体" pitchFamily="2" charset="-122"/>
              </a:defRPr>
            </a:lvl4pPr>
            <a:lvl5pPr marL="16811625" indent="-8458200" defTabSz="4175125">
              <a:lnSpc>
                <a:spcPct val="90000"/>
              </a:lnSpc>
              <a:spcBef>
                <a:spcPts val="1875"/>
              </a:spcBef>
              <a:buFont typeface="Arial" charset="0"/>
              <a:buChar char="•"/>
              <a:defRPr sz="6700">
                <a:solidFill>
                  <a:schemeClr val="tx1"/>
                </a:solidFill>
                <a:latin typeface="Calibri" pitchFamily="34" charset="0"/>
                <a:ea typeface="宋体" pitchFamily="2" charset="-122"/>
              </a:defRPr>
            </a:lvl5pPr>
            <a:lvl6pPr marL="17268825" indent="-8458200" defTabSz="4175125" eaLnBrk="0" fontAlgn="base" hangingPunct="0">
              <a:lnSpc>
                <a:spcPct val="90000"/>
              </a:lnSpc>
              <a:spcBef>
                <a:spcPts val="1875"/>
              </a:spcBef>
              <a:spcAft>
                <a:spcPct val="0"/>
              </a:spcAft>
              <a:buFont typeface="Arial" charset="0"/>
              <a:buChar char="•"/>
              <a:defRPr sz="6700">
                <a:solidFill>
                  <a:schemeClr val="tx1"/>
                </a:solidFill>
                <a:latin typeface="Calibri" pitchFamily="34" charset="0"/>
                <a:ea typeface="宋体" pitchFamily="2" charset="-122"/>
              </a:defRPr>
            </a:lvl6pPr>
            <a:lvl7pPr marL="17726025" indent="-8458200" defTabSz="4175125" eaLnBrk="0" fontAlgn="base" hangingPunct="0">
              <a:lnSpc>
                <a:spcPct val="90000"/>
              </a:lnSpc>
              <a:spcBef>
                <a:spcPts val="1875"/>
              </a:spcBef>
              <a:spcAft>
                <a:spcPct val="0"/>
              </a:spcAft>
              <a:buFont typeface="Arial" charset="0"/>
              <a:buChar char="•"/>
              <a:defRPr sz="6700">
                <a:solidFill>
                  <a:schemeClr val="tx1"/>
                </a:solidFill>
                <a:latin typeface="Calibri" pitchFamily="34" charset="0"/>
                <a:ea typeface="宋体" pitchFamily="2" charset="-122"/>
              </a:defRPr>
            </a:lvl7pPr>
            <a:lvl8pPr marL="18183225" indent="-8458200" defTabSz="4175125" eaLnBrk="0" fontAlgn="base" hangingPunct="0">
              <a:lnSpc>
                <a:spcPct val="90000"/>
              </a:lnSpc>
              <a:spcBef>
                <a:spcPts val="1875"/>
              </a:spcBef>
              <a:spcAft>
                <a:spcPct val="0"/>
              </a:spcAft>
              <a:buFont typeface="Arial" charset="0"/>
              <a:buChar char="•"/>
              <a:defRPr sz="6700">
                <a:solidFill>
                  <a:schemeClr val="tx1"/>
                </a:solidFill>
                <a:latin typeface="Calibri" pitchFamily="34" charset="0"/>
                <a:ea typeface="宋体" pitchFamily="2" charset="-122"/>
              </a:defRPr>
            </a:lvl8pPr>
            <a:lvl9pPr marL="18640425" indent="-8458200" defTabSz="4175125" eaLnBrk="0" fontAlgn="base" hangingPunct="0">
              <a:lnSpc>
                <a:spcPct val="90000"/>
              </a:lnSpc>
              <a:spcBef>
                <a:spcPts val="1875"/>
              </a:spcBef>
              <a:spcAft>
                <a:spcPct val="0"/>
              </a:spcAft>
              <a:buFont typeface="Arial" charset="0"/>
              <a:buChar char="•"/>
              <a:defRPr sz="6700">
                <a:solidFill>
                  <a:schemeClr val="tx1"/>
                </a:solidFill>
                <a:latin typeface="Calibri" pitchFamily="34" charset="0"/>
                <a:ea typeface="宋体" pitchFamily="2" charset="-122"/>
              </a:defRPr>
            </a:lvl9pPr>
          </a:lstStyle>
          <a:p>
            <a:pPr algn="ctr" eaLnBrk="1">
              <a:lnSpc>
                <a:spcPct val="150000"/>
              </a:lnSpc>
              <a:spcBef>
                <a:spcPct val="0"/>
              </a:spcBef>
              <a:spcAft>
                <a:spcPts val="1200"/>
              </a:spcAft>
              <a:buFontTx/>
              <a:buNone/>
              <a:defRPr/>
            </a:pPr>
            <a:r>
              <a:rPr lang="zh-CN" altLang="en-US" sz="16600" b="1" dirty="0">
                <a:solidFill>
                  <a:schemeClr val="tx1">
                    <a:lumMod val="95000"/>
                    <a:lumOff val="5000"/>
                  </a:schemeClr>
                </a:solidFill>
                <a:latin typeface="宋体" panose="02010600030101010101" pitchFamily="2" charset="-122"/>
                <a:cs typeface="Arial" charset="0"/>
                <a:sym typeface="Arial" charset="0"/>
              </a:rPr>
              <a:t>通知</a:t>
            </a:r>
            <a:endParaRPr lang="en-US" altLang="zh-CN" sz="16600" b="1" dirty="0">
              <a:solidFill>
                <a:schemeClr val="tx1">
                  <a:lumMod val="95000"/>
                  <a:lumOff val="5000"/>
                </a:schemeClr>
              </a:solidFill>
              <a:latin typeface="宋体" panose="02010600030101010101" pitchFamily="2" charset="-122"/>
              <a:cs typeface="Arial" charset="0"/>
              <a:sym typeface="Arial" charset="0"/>
            </a:endParaRPr>
          </a:p>
          <a:p>
            <a:pPr eaLnBrk="1">
              <a:lnSpc>
                <a:spcPct val="150000"/>
              </a:lnSpc>
              <a:spcBef>
                <a:spcPct val="0"/>
              </a:spcBef>
              <a:spcAft>
                <a:spcPts val="1200"/>
              </a:spcAft>
              <a:buFontTx/>
              <a:buNone/>
              <a:defRPr/>
            </a:pPr>
            <a:r>
              <a:rPr lang="zh-CN" altLang="en-US" sz="11500" dirty="0">
                <a:solidFill>
                  <a:schemeClr val="tx1">
                    <a:lumMod val="95000"/>
                    <a:lumOff val="5000"/>
                  </a:schemeClr>
                </a:solidFill>
                <a:latin typeface="宋体" panose="02010600030101010101" pitchFamily="2" charset="-122"/>
                <a:cs typeface="Arial" charset="0"/>
                <a:sym typeface="Arial" charset="0"/>
              </a:rPr>
              <a:t>展示板尺寸：</a:t>
            </a:r>
            <a:r>
              <a:rPr lang="en-US" altLang="zh-CN" sz="11500" dirty="0">
                <a:solidFill>
                  <a:schemeClr val="tx1">
                    <a:lumMod val="95000"/>
                    <a:lumOff val="5000"/>
                  </a:schemeClr>
                </a:solidFill>
                <a:latin typeface="宋体" panose="02010600030101010101" pitchFamily="2" charset="-122"/>
                <a:cs typeface="Arial" charset="0"/>
                <a:sym typeface="Arial" charset="0"/>
              </a:rPr>
              <a:t>1m</a:t>
            </a:r>
            <a:r>
              <a:rPr lang="zh-CN" altLang="en-US" sz="11500" dirty="0">
                <a:solidFill>
                  <a:schemeClr val="tx1">
                    <a:lumMod val="95000"/>
                    <a:lumOff val="5000"/>
                  </a:schemeClr>
                </a:solidFill>
                <a:latin typeface="宋体" panose="02010600030101010101" pitchFamily="2" charset="-122"/>
                <a:cs typeface="Arial" charset="0"/>
                <a:sym typeface="Arial" charset="0"/>
              </a:rPr>
              <a:t>（宽）</a:t>
            </a:r>
            <a:r>
              <a:rPr lang="en-US" altLang="zh-CN" sz="11500" dirty="0">
                <a:solidFill>
                  <a:schemeClr val="tx1">
                    <a:lumMod val="95000"/>
                    <a:lumOff val="5000"/>
                  </a:schemeClr>
                </a:solidFill>
                <a:latin typeface="宋体" panose="02010600030101010101" pitchFamily="2" charset="-122"/>
                <a:cs typeface="Arial" charset="0"/>
                <a:sym typeface="Arial" charset="0"/>
              </a:rPr>
              <a:t>×2.40m</a:t>
            </a:r>
            <a:r>
              <a:rPr lang="zh-CN" altLang="en-US" sz="11500" dirty="0">
                <a:solidFill>
                  <a:schemeClr val="tx1">
                    <a:lumMod val="95000"/>
                    <a:lumOff val="5000"/>
                  </a:schemeClr>
                </a:solidFill>
                <a:latin typeface="宋体" panose="02010600030101010101" pitchFamily="2" charset="-122"/>
                <a:cs typeface="Arial" charset="0"/>
                <a:sym typeface="Arial" charset="0"/>
              </a:rPr>
              <a:t>（高）。</a:t>
            </a:r>
            <a:endParaRPr lang="en-US" altLang="zh-CN" sz="11500" dirty="0">
              <a:solidFill>
                <a:schemeClr val="tx1">
                  <a:lumMod val="95000"/>
                  <a:lumOff val="5000"/>
                </a:schemeClr>
              </a:solidFill>
              <a:latin typeface="宋体" panose="02010600030101010101" pitchFamily="2" charset="-122"/>
              <a:cs typeface="Arial" charset="0"/>
              <a:sym typeface="Arial" charset="0"/>
            </a:endParaRPr>
          </a:p>
          <a:p>
            <a:pPr eaLnBrk="1">
              <a:lnSpc>
                <a:spcPct val="150000"/>
              </a:lnSpc>
              <a:spcBef>
                <a:spcPct val="0"/>
              </a:spcBef>
              <a:spcAft>
                <a:spcPts val="1200"/>
              </a:spcAft>
              <a:buFontTx/>
              <a:buNone/>
              <a:defRPr/>
            </a:pPr>
            <a:r>
              <a:rPr lang="zh-CN" altLang="en-US" sz="11500" dirty="0">
                <a:solidFill>
                  <a:schemeClr val="tx1">
                    <a:lumMod val="95000"/>
                    <a:lumOff val="5000"/>
                  </a:schemeClr>
                </a:solidFill>
                <a:latin typeface="宋体" panose="02010600030101010101" pitchFamily="2" charset="-122"/>
                <a:cs typeface="Arial" charset="0"/>
                <a:sym typeface="Arial" charset="0"/>
              </a:rPr>
              <a:t>建议海报尺寸：</a:t>
            </a:r>
            <a:r>
              <a:rPr lang="en-US" altLang="zh-CN" sz="11500" dirty="0">
                <a:solidFill>
                  <a:schemeClr val="tx1">
                    <a:lumMod val="95000"/>
                    <a:lumOff val="5000"/>
                  </a:schemeClr>
                </a:solidFill>
                <a:latin typeface="宋体" panose="02010600030101010101" pitchFamily="2" charset="-122"/>
                <a:cs typeface="Arial" charset="0"/>
                <a:sym typeface="Arial" charset="0"/>
              </a:rPr>
              <a:t>0.95m</a:t>
            </a:r>
            <a:r>
              <a:rPr lang="zh-CN" altLang="en-US" sz="11500" dirty="0">
                <a:solidFill>
                  <a:schemeClr val="tx1">
                    <a:lumMod val="95000"/>
                    <a:lumOff val="5000"/>
                  </a:schemeClr>
                </a:solidFill>
                <a:latin typeface="宋体" panose="02010600030101010101" pitchFamily="2" charset="-122"/>
                <a:cs typeface="Arial" charset="0"/>
                <a:sym typeface="Arial" charset="0"/>
              </a:rPr>
              <a:t>（宽）</a:t>
            </a:r>
            <a:r>
              <a:rPr lang="en-US" altLang="zh-CN" sz="11500" dirty="0">
                <a:solidFill>
                  <a:schemeClr val="tx1">
                    <a:lumMod val="95000"/>
                    <a:lumOff val="5000"/>
                  </a:schemeClr>
                </a:solidFill>
                <a:latin typeface="宋体" panose="02010600030101010101" pitchFamily="2" charset="-122"/>
                <a:cs typeface="Arial" charset="0"/>
                <a:sym typeface="Arial" charset="0"/>
              </a:rPr>
              <a:t>×1.40m</a:t>
            </a:r>
            <a:r>
              <a:rPr lang="zh-CN" altLang="en-US" sz="11500" dirty="0">
                <a:solidFill>
                  <a:schemeClr val="tx1">
                    <a:lumMod val="95000"/>
                    <a:lumOff val="5000"/>
                  </a:schemeClr>
                </a:solidFill>
                <a:latin typeface="宋体" panose="02010600030101010101" pitchFamily="2" charset="-122"/>
                <a:cs typeface="Arial" charset="0"/>
                <a:sym typeface="Arial" charset="0"/>
              </a:rPr>
              <a:t>（高）。</a:t>
            </a:r>
            <a:endParaRPr lang="en-US" altLang="zh-CN" sz="11500" dirty="0">
              <a:solidFill>
                <a:schemeClr val="tx1">
                  <a:lumMod val="95000"/>
                  <a:lumOff val="5000"/>
                </a:schemeClr>
              </a:solidFill>
              <a:latin typeface="宋体" panose="02010600030101010101" pitchFamily="2" charset="-122"/>
              <a:cs typeface="Arial" charset="0"/>
              <a:sym typeface="Arial" charset="0"/>
            </a:endParaRPr>
          </a:p>
          <a:p>
            <a:pPr eaLnBrk="1">
              <a:lnSpc>
                <a:spcPct val="150000"/>
              </a:lnSpc>
              <a:spcBef>
                <a:spcPct val="0"/>
              </a:spcBef>
              <a:spcAft>
                <a:spcPts val="1200"/>
              </a:spcAft>
              <a:buFontTx/>
              <a:buNone/>
              <a:defRPr/>
            </a:pPr>
            <a:endParaRPr lang="en-US" altLang="zh-CN" sz="11500" dirty="0">
              <a:solidFill>
                <a:schemeClr val="tx1">
                  <a:lumMod val="95000"/>
                  <a:lumOff val="5000"/>
                </a:schemeClr>
              </a:solidFill>
              <a:latin typeface="宋体" panose="02010600030101010101" pitchFamily="2" charset="-122"/>
              <a:cs typeface="Arial" charset="0"/>
              <a:sym typeface="Arial" charset="0"/>
            </a:endParaRPr>
          </a:p>
          <a:p>
            <a:pPr eaLnBrk="1">
              <a:lnSpc>
                <a:spcPct val="150000"/>
              </a:lnSpc>
              <a:spcBef>
                <a:spcPct val="0"/>
              </a:spcBef>
              <a:spcAft>
                <a:spcPts val="1200"/>
              </a:spcAft>
              <a:buFontTx/>
              <a:buNone/>
              <a:defRPr/>
            </a:pPr>
            <a:r>
              <a:rPr lang="zh-CN" altLang="en-US" sz="11500" dirty="0">
                <a:solidFill>
                  <a:schemeClr val="tx1">
                    <a:lumMod val="95000"/>
                    <a:lumOff val="5000"/>
                  </a:schemeClr>
                </a:solidFill>
                <a:latin typeface="宋体" panose="02010600030101010101" pitchFamily="2" charset="-122"/>
                <a:cs typeface="Arial" charset="0"/>
                <a:sym typeface="Arial" charset="0"/>
              </a:rPr>
              <a:t>在海报中，您可以以自己的方式编辑文本的字体、颜色、大小和布局。</a:t>
            </a:r>
            <a:endParaRPr lang="en-US" altLang="zh-CN" sz="11500" dirty="0">
              <a:solidFill>
                <a:schemeClr val="tx1">
                  <a:lumMod val="95000"/>
                  <a:lumOff val="5000"/>
                </a:schemeClr>
              </a:solidFill>
              <a:latin typeface="宋体" panose="02010600030101010101" pitchFamily="2" charset="-122"/>
              <a:cs typeface="Arial" charset="0"/>
              <a:sym typeface="Arial" charset="0"/>
            </a:endParaRPr>
          </a:p>
          <a:p>
            <a:pPr eaLnBrk="1">
              <a:lnSpc>
                <a:spcPct val="150000"/>
              </a:lnSpc>
              <a:spcBef>
                <a:spcPct val="0"/>
              </a:spcBef>
              <a:spcAft>
                <a:spcPts val="1200"/>
              </a:spcAft>
              <a:buFontTx/>
              <a:buNone/>
              <a:defRPr/>
            </a:pPr>
            <a:endParaRPr lang="en-US" altLang="zh-CN" sz="11500" dirty="0">
              <a:solidFill>
                <a:schemeClr val="tx1">
                  <a:lumMod val="95000"/>
                  <a:lumOff val="5000"/>
                </a:schemeClr>
              </a:solidFill>
              <a:latin typeface="宋体" panose="02010600030101010101" pitchFamily="2" charset="-122"/>
              <a:cs typeface="Arial" charset="0"/>
              <a:sym typeface="Arial" charset="0"/>
            </a:endParaRPr>
          </a:p>
          <a:p>
            <a:pPr eaLnBrk="1">
              <a:lnSpc>
                <a:spcPct val="150000"/>
              </a:lnSpc>
              <a:spcBef>
                <a:spcPct val="0"/>
              </a:spcBef>
              <a:spcAft>
                <a:spcPts val="1200"/>
              </a:spcAft>
              <a:buFontTx/>
              <a:buNone/>
              <a:defRPr/>
            </a:pPr>
            <a:r>
              <a:rPr lang="zh-CN" altLang="en-US" sz="11500" dirty="0">
                <a:solidFill>
                  <a:schemeClr val="tx1">
                    <a:lumMod val="95000"/>
                    <a:lumOff val="5000"/>
                  </a:schemeClr>
                </a:solidFill>
                <a:latin typeface="宋体" panose="02010600030101010101" pitchFamily="2" charset="-122"/>
                <a:cs typeface="Arial" charset="0"/>
                <a:sym typeface="Arial" charset="0"/>
              </a:rPr>
              <a:t>请将电子海报于</a:t>
            </a:r>
            <a:r>
              <a:rPr lang="en-US" altLang="zh-CN" sz="11500" dirty="0">
                <a:solidFill>
                  <a:schemeClr val="tx1">
                    <a:lumMod val="95000"/>
                    <a:lumOff val="5000"/>
                  </a:schemeClr>
                </a:solidFill>
                <a:latin typeface="宋体" panose="02010600030101010101" pitchFamily="2" charset="-122"/>
                <a:cs typeface="Arial" charset="0"/>
                <a:sym typeface="Arial" charset="0"/>
              </a:rPr>
              <a:t>2022</a:t>
            </a:r>
            <a:r>
              <a:rPr lang="zh-CN" altLang="en-US" sz="11500" dirty="0">
                <a:solidFill>
                  <a:schemeClr val="tx1">
                    <a:lumMod val="95000"/>
                    <a:lumOff val="5000"/>
                  </a:schemeClr>
                </a:solidFill>
                <a:latin typeface="宋体" panose="02010600030101010101" pitchFamily="2" charset="-122"/>
                <a:cs typeface="Arial" charset="0"/>
                <a:sym typeface="Arial" charset="0"/>
              </a:rPr>
              <a:t>年</a:t>
            </a:r>
            <a:r>
              <a:rPr lang="en-US" altLang="zh-CN" sz="11500" dirty="0">
                <a:solidFill>
                  <a:schemeClr val="tx1">
                    <a:lumMod val="95000"/>
                    <a:lumOff val="5000"/>
                  </a:schemeClr>
                </a:solidFill>
                <a:latin typeface="宋体" panose="02010600030101010101" pitchFamily="2" charset="-122"/>
                <a:cs typeface="Arial" charset="0"/>
                <a:sym typeface="Arial" charset="0"/>
              </a:rPr>
              <a:t>10</a:t>
            </a:r>
            <a:r>
              <a:rPr lang="zh-CN" altLang="en-US" sz="11500" smtClean="0">
                <a:solidFill>
                  <a:schemeClr val="tx1">
                    <a:lumMod val="95000"/>
                    <a:lumOff val="5000"/>
                  </a:schemeClr>
                </a:solidFill>
                <a:latin typeface="宋体" panose="02010600030101010101" pitchFamily="2" charset="-122"/>
                <a:cs typeface="Arial" charset="0"/>
                <a:sym typeface="Arial" charset="0"/>
              </a:rPr>
              <a:t>月</a:t>
            </a:r>
            <a:r>
              <a:rPr lang="en-US" altLang="zh-CN" sz="11500" smtClean="0">
                <a:solidFill>
                  <a:schemeClr val="tx1">
                    <a:lumMod val="95000"/>
                    <a:lumOff val="5000"/>
                  </a:schemeClr>
                </a:solidFill>
                <a:latin typeface="宋体" panose="02010600030101010101" pitchFamily="2" charset="-122"/>
                <a:cs typeface="Arial" charset="0"/>
                <a:sym typeface="Arial" charset="0"/>
              </a:rPr>
              <a:t>8</a:t>
            </a:r>
            <a:r>
              <a:rPr lang="zh-CN" altLang="en-US" sz="11500" dirty="0">
                <a:solidFill>
                  <a:schemeClr val="tx1">
                    <a:lumMod val="95000"/>
                    <a:lumOff val="5000"/>
                  </a:schemeClr>
                </a:solidFill>
                <a:latin typeface="宋体" panose="02010600030101010101" pitchFamily="2" charset="-122"/>
                <a:cs typeface="Arial" charset="0"/>
                <a:sym typeface="Arial" charset="0"/>
              </a:rPr>
              <a:t>日前上传至投稿系统</a:t>
            </a:r>
            <a:r>
              <a:rPr lang="zh-CN" altLang="en-US" sz="11500" dirty="0">
                <a:latin typeface="宋体" panose="02010600030101010101" pitchFamily="2" charset="-122"/>
                <a:cs typeface="Arial" charset="0"/>
                <a:sym typeface="Arial" charset="0"/>
              </a:rPr>
              <a:t>。</a:t>
            </a:r>
            <a:r>
              <a:rPr lang="zh-CN" altLang="en-US" sz="11500" dirty="0">
                <a:solidFill>
                  <a:srgbClr val="FF0000"/>
                </a:solidFill>
                <a:latin typeface="宋体" panose="02010600030101010101" pitchFamily="2" charset="-122"/>
                <a:cs typeface="Arial" charset="0"/>
                <a:sym typeface="Arial" charset="0"/>
              </a:rPr>
              <a:t>（海报纸</a:t>
            </a:r>
            <a:r>
              <a:rPr lang="en-US" altLang="zh-CN" sz="11500" dirty="0">
                <a:solidFill>
                  <a:srgbClr val="FF0000"/>
                </a:solidFill>
                <a:latin typeface="宋体" panose="02010600030101010101" pitchFamily="2" charset="-122"/>
                <a:cs typeface="Arial" charset="0"/>
                <a:sym typeface="Arial" charset="0"/>
              </a:rPr>
              <a:t>ID</a:t>
            </a:r>
            <a:r>
              <a:rPr lang="zh-CN" altLang="en-US" sz="11500" dirty="0">
                <a:solidFill>
                  <a:srgbClr val="FF0000"/>
                </a:solidFill>
                <a:latin typeface="宋体" panose="02010600030101010101" pitchFamily="2" charset="-122"/>
                <a:cs typeface="Arial" charset="0"/>
                <a:sym typeface="Arial" charset="0"/>
              </a:rPr>
              <a:t>：</a:t>
            </a:r>
            <a:r>
              <a:rPr lang="en-US" altLang="zh-CN" sz="11500" dirty="0">
                <a:solidFill>
                  <a:srgbClr val="FF0000"/>
                </a:solidFill>
                <a:latin typeface="宋体" panose="02010600030101010101" pitchFamily="2" charset="-122"/>
                <a:cs typeface="Arial" charset="0"/>
                <a:sym typeface="Arial" charset="0"/>
              </a:rPr>
              <a:t>xxx</a:t>
            </a:r>
            <a:r>
              <a:rPr lang="zh-CN" altLang="en-US" sz="11500" dirty="0">
                <a:solidFill>
                  <a:srgbClr val="FF0000"/>
                </a:solidFill>
                <a:latin typeface="宋体" panose="02010600030101010101" pitchFamily="2" charset="-122"/>
                <a:cs typeface="Arial" charset="0"/>
                <a:sym typeface="Arial" charset="0"/>
              </a:rPr>
              <a:t>）</a:t>
            </a:r>
            <a:endParaRPr lang="en-US" sz="8000" dirty="0">
              <a:solidFill>
                <a:srgbClr val="FF0000"/>
              </a:solidFill>
              <a:latin typeface="宋体" panose="02010600030101010101" pitchFamily="2" charset="-122"/>
              <a:cs typeface="Arial" charset="0"/>
              <a:sym typeface="Arial" charset="0"/>
            </a:endParaRPr>
          </a:p>
        </p:txBody>
      </p:sp>
    </p:spTree>
    <p:extLst>
      <p:ext uri="{BB962C8B-B14F-4D97-AF65-F5344CB8AC3E}">
        <p14:creationId xmlns:p14="http://schemas.microsoft.com/office/powerpoint/2010/main" val="182225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a:extLst>
              <a:ext uri="{FF2B5EF4-FFF2-40B4-BE49-F238E27FC236}">
                <a16:creationId xmlns:a16="http://schemas.microsoft.com/office/drawing/2014/main" id="{79581B6D-5189-46F3-A20D-73EE46BE151A}"/>
              </a:ext>
            </a:extLst>
          </p:cNvPr>
          <p:cNvSpPr/>
          <p:nvPr/>
        </p:nvSpPr>
        <p:spPr>
          <a:xfrm>
            <a:off x="3078956" y="5965032"/>
            <a:ext cx="27965400" cy="2800350"/>
          </a:xfrm>
          <a:prstGeom prst="rect">
            <a:avLst/>
          </a:prstGeom>
          <a:ln w="12700">
            <a:miter lim="400000"/>
          </a:ln>
        </p:spPr>
        <p:txBody>
          <a:bodyPr lIns="45719" rIns="45719">
            <a:spAutoFit/>
          </a:bodyPr>
          <a:lstStyle/>
          <a:p>
            <a:pPr marL="342900" indent="-342900" algn="ctr" defTabSz="4176395" eaLnBrk="1" fontAlgn="auto">
              <a:spcBef>
                <a:spcPts val="0"/>
              </a:spcBef>
              <a:spcAft>
                <a:spcPts val="0"/>
              </a:spcAft>
              <a:defRPr sz="8000" b="1">
                <a:solidFill>
                  <a:srgbClr val="FFFFFF"/>
                </a:solidFill>
              </a:defRPr>
            </a:pPr>
            <a:r>
              <a:rPr lang="en-GB" altLang="zh-CN" sz="8800" b="1" kern="0" dirty="0">
                <a:solidFill>
                  <a:schemeClr val="bg2">
                    <a:lumMod val="10000"/>
                  </a:schemeClr>
                </a:solidFill>
                <a:effectLst>
                  <a:outerShdw blurRad="38100" dist="38100" dir="2700000" algn="tl">
                    <a:srgbClr val="000000">
                      <a:alpha val="43137"/>
                    </a:srgbClr>
                  </a:outerShdw>
                </a:effectLst>
                <a:latin typeface="Arial" charset="0"/>
                <a:ea typeface="+mn-ea"/>
                <a:cs typeface="Arial" charset="0"/>
              </a:rPr>
              <a:t>Paper Insulation System Based on New Characteristic Gas</a:t>
            </a:r>
            <a:endParaRPr lang="en-US" sz="8800" b="1" kern="0" dirty="0">
              <a:solidFill>
                <a:schemeClr val="bg2">
                  <a:lumMod val="10000"/>
                </a:schemeClr>
              </a:solidFill>
              <a:effectLst>
                <a:outerShdw blurRad="38100" dist="38100" dir="2700000" algn="tl">
                  <a:srgbClr val="000000">
                    <a:alpha val="43137"/>
                  </a:srgbClr>
                </a:outerShdw>
              </a:effectLst>
              <a:latin typeface="Arial" charset="0"/>
              <a:ea typeface="+mn-ea"/>
              <a:cs typeface="Arial" charset="0"/>
              <a:sym typeface="Arial" charset="0"/>
            </a:endParaRPr>
          </a:p>
        </p:txBody>
      </p:sp>
      <p:sp>
        <p:nvSpPr>
          <p:cNvPr id="6" name="Shape 35">
            <a:extLst>
              <a:ext uri="{FF2B5EF4-FFF2-40B4-BE49-F238E27FC236}">
                <a16:creationId xmlns:a16="http://schemas.microsoft.com/office/drawing/2014/main" id="{E77985C2-46FD-45AF-81A8-6CB832AA9DC0}"/>
              </a:ext>
            </a:extLst>
          </p:cNvPr>
          <p:cNvSpPr>
            <a:spLocks noChangeArrowheads="1"/>
          </p:cNvSpPr>
          <p:nvPr/>
        </p:nvSpPr>
        <p:spPr bwMode="auto">
          <a:xfrm>
            <a:off x="10810875" y="48799750"/>
            <a:ext cx="12888913" cy="1016000"/>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defTabSz="4175125">
              <a:defRPr sz="7900">
                <a:solidFill>
                  <a:schemeClr val="tx1"/>
                </a:solidFill>
                <a:latin typeface="Calibri" panose="020F0502020204030204" pitchFamily="34" charset="0"/>
                <a:ea typeface="宋体" panose="02010600030101010101" pitchFamily="2" charset="-122"/>
              </a:defRPr>
            </a:lvl1pPr>
            <a:lvl2pPr marL="2563813" indent="-854075" defTabSz="4175125">
              <a:defRPr sz="7900">
                <a:solidFill>
                  <a:schemeClr val="tx1"/>
                </a:solidFill>
                <a:latin typeface="Calibri" panose="020F0502020204030204" pitchFamily="34" charset="0"/>
                <a:ea typeface="宋体" panose="02010600030101010101" pitchFamily="2" charset="-122"/>
              </a:defRPr>
            </a:lvl2pPr>
            <a:lvl3pPr marL="4273550" indent="-854075" defTabSz="4175125">
              <a:defRPr sz="7900">
                <a:solidFill>
                  <a:schemeClr val="tx1"/>
                </a:solidFill>
                <a:latin typeface="Calibri" panose="020F0502020204030204" pitchFamily="34" charset="0"/>
                <a:ea typeface="宋体" panose="02010600030101010101" pitchFamily="2" charset="-122"/>
              </a:defRPr>
            </a:lvl3pPr>
            <a:lvl4pPr marL="5984875" indent="-854075" defTabSz="4175125">
              <a:defRPr sz="7900">
                <a:solidFill>
                  <a:schemeClr val="tx1"/>
                </a:solidFill>
                <a:latin typeface="Calibri" panose="020F0502020204030204" pitchFamily="34" charset="0"/>
                <a:ea typeface="宋体" panose="02010600030101010101" pitchFamily="2" charset="-122"/>
              </a:defRPr>
            </a:lvl4pPr>
            <a:lvl5pPr marL="7694613" indent="-854075" defTabSz="4175125">
              <a:defRPr sz="7900">
                <a:solidFill>
                  <a:schemeClr val="tx1"/>
                </a:solidFill>
                <a:latin typeface="Calibri" panose="020F0502020204030204" pitchFamily="34" charset="0"/>
                <a:ea typeface="宋体" panose="02010600030101010101" pitchFamily="2" charset="-122"/>
              </a:defRPr>
            </a:lvl5pPr>
            <a:lvl6pPr marL="81518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ctr" eaLnBrk="1">
              <a:lnSpc>
                <a:spcPct val="80000"/>
              </a:lnSpc>
              <a:spcBef>
                <a:spcPts val="300"/>
              </a:spcBef>
              <a:buFont typeface="Arial" panose="020B0604020202020204" pitchFamily="34" charset="0"/>
              <a:buNone/>
            </a:pPr>
            <a:endParaRPr lang="en-US" altLang="zh-CN" sz="3600" b="1">
              <a:solidFill>
                <a:srgbClr val="FFFF00"/>
              </a:solidFill>
              <a:latin typeface="Arial" panose="020B0604020202020204" pitchFamily="34" charset="0"/>
              <a:cs typeface="Arial" panose="020B0604020202020204" pitchFamily="34" charset="0"/>
              <a:sym typeface="Arial" panose="020B0604020202020204" pitchFamily="34" charset="0"/>
            </a:endParaRPr>
          </a:p>
          <a:p>
            <a:pPr algn="ctr" eaLnBrk="1">
              <a:lnSpc>
                <a:spcPct val="80000"/>
              </a:lnSpc>
              <a:spcBef>
                <a:spcPts val="300"/>
              </a:spcBef>
              <a:buFont typeface="Arial" panose="020B0604020202020204" pitchFamily="34" charset="0"/>
              <a:buNone/>
            </a:pPr>
            <a:r>
              <a:rPr lang="zh-CN" altLang="en-US" sz="3600" b="1">
                <a:solidFill>
                  <a:srgbClr val="FFFF00"/>
                </a:solidFill>
                <a:latin typeface="Arial" panose="020B0604020202020204" pitchFamily="34" charset="0"/>
                <a:cs typeface="Arial" panose="020B0604020202020204" pitchFamily="34" charset="0"/>
                <a:sym typeface="Arial" panose="020B0604020202020204" pitchFamily="34" charset="0"/>
              </a:rPr>
              <a:t>Tel：</a:t>
            </a:r>
            <a:r>
              <a:rPr lang="en-US" altLang="zh-CN" sz="3600" b="1">
                <a:solidFill>
                  <a:srgbClr val="FFFF00"/>
                </a:solidFill>
                <a:latin typeface="Arial" panose="020B0604020202020204" pitchFamily="34" charset="0"/>
                <a:cs typeface="Arial" panose="020B0604020202020204" pitchFamily="34" charset="0"/>
                <a:sym typeface="Arial" panose="020B0604020202020204" pitchFamily="34" charset="0"/>
              </a:rPr>
              <a:t>                     </a:t>
            </a:r>
            <a:r>
              <a:rPr lang="zh-CN" altLang="en-US" sz="3600" b="1">
                <a:solidFill>
                  <a:srgbClr val="FFFF00"/>
                </a:solidFill>
                <a:latin typeface="Arial" panose="020B0604020202020204" pitchFamily="34" charset="0"/>
                <a:cs typeface="Arial" panose="020B0604020202020204" pitchFamily="34" charset="0"/>
                <a:sym typeface="Arial" panose="020B0604020202020204" pitchFamily="34" charset="0"/>
              </a:rPr>
              <a:t>E-Mail：</a:t>
            </a:r>
            <a:endParaRPr lang="en-US" altLang="zh-CN" sz="3600" b="1">
              <a:solidFill>
                <a:srgbClr val="FFFF00"/>
              </a:solidFill>
              <a:latin typeface="Arial" panose="020B0604020202020204" pitchFamily="34" charset="0"/>
              <a:cs typeface="Arial" panose="020B0604020202020204" pitchFamily="34" charset="0"/>
              <a:sym typeface="Arial" panose="020B0604020202020204" pitchFamily="34" charset="0"/>
            </a:endParaRPr>
          </a:p>
        </p:txBody>
      </p:sp>
      <p:sp>
        <p:nvSpPr>
          <p:cNvPr id="7" name="Shape 37">
            <a:extLst>
              <a:ext uri="{FF2B5EF4-FFF2-40B4-BE49-F238E27FC236}">
                <a16:creationId xmlns:a16="http://schemas.microsoft.com/office/drawing/2014/main" id="{C39EA6FA-6886-4511-A385-BADFF19831BA}"/>
              </a:ext>
            </a:extLst>
          </p:cNvPr>
          <p:cNvSpPr>
            <a:spLocks noChangeArrowheads="1"/>
          </p:cNvSpPr>
          <p:nvPr/>
        </p:nvSpPr>
        <p:spPr bwMode="auto">
          <a:xfrm>
            <a:off x="900906" y="11231563"/>
            <a:ext cx="15725775" cy="912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2515" tIns="222515" rIns="222515" bIns="222515" anchor="ctr">
            <a:spAutoFit/>
          </a:bodyPr>
          <a:lstStyle>
            <a:lvl1pPr defTabSz="4441825">
              <a:defRPr sz="7900">
                <a:solidFill>
                  <a:schemeClr val="tx1"/>
                </a:solidFill>
                <a:latin typeface="Calibri" panose="020F0502020204030204" pitchFamily="34" charset="0"/>
                <a:ea typeface="宋体" panose="02010600030101010101" pitchFamily="2" charset="-122"/>
              </a:defRPr>
            </a:lvl1pPr>
            <a:lvl2pPr marL="2563813" indent="-854075" defTabSz="4441825">
              <a:defRPr sz="7900">
                <a:solidFill>
                  <a:schemeClr val="tx1"/>
                </a:solidFill>
                <a:latin typeface="Calibri" panose="020F0502020204030204" pitchFamily="34" charset="0"/>
                <a:ea typeface="宋体" panose="02010600030101010101" pitchFamily="2" charset="-122"/>
              </a:defRPr>
            </a:lvl2pPr>
            <a:lvl3pPr marL="4273550" indent="-854075" defTabSz="4441825">
              <a:defRPr sz="7900">
                <a:solidFill>
                  <a:schemeClr val="tx1"/>
                </a:solidFill>
                <a:latin typeface="Calibri" panose="020F0502020204030204" pitchFamily="34" charset="0"/>
                <a:ea typeface="宋体" panose="02010600030101010101" pitchFamily="2" charset="-122"/>
              </a:defRPr>
            </a:lvl3pPr>
            <a:lvl4pPr marL="5984875" indent="-854075" defTabSz="4441825">
              <a:defRPr sz="7900">
                <a:solidFill>
                  <a:schemeClr val="tx1"/>
                </a:solidFill>
                <a:latin typeface="Calibri" panose="020F0502020204030204" pitchFamily="34" charset="0"/>
                <a:ea typeface="宋体" panose="02010600030101010101" pitchFamily="2" charset="-122"/>
              </a:defRPr>
            </a:lvl4pPr>
            <a:lvl5pPr marL="7694613" indent="-854075" defTabSz="4441825">
              <a:defRPr sz="7900">
                <a:solidFill>
                  <a:schemeClr val="tx1"/>
                </a:solidFill>
                <a:latin typeface="Calibri" panose="020F0502020204030204" pitchFamily="34" charset="0"/>
                <a:ea typeface="宋体" panose="02010600030101010101" pitchFamily="2" charset="-122"/>
              </a:defRPr>
            </a:lvl5pPr>
            <a:lvl6pPr marL="8151813" indent="-854075" defTabSz="44418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4418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4418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4418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just" eaLnBrk="1">
              <a:buFont typeface="Arial" panose="020B0604020202020204" pitchFamily="34" charset="0"/>
              <a:buNone/>
            </a:pPr>
            <a:r>
              <a:rPr lang="zh-CN"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I. INTRODUCTION </a:t>
            </a:r>
          </a:p>
          <a:p>
            <a:pPr algn="just" eaLnBrk="1">
              <a:buFont typeface="Arial" panose="020B0604020202020204" pitchFamily="34" charset="0"/>
              <a:buNone/>
            </a:pPr>
            <a:r>
              <a:rPr lang="en-US" altLang="zh-CN" sz="3600" dirty="0">
                <a:solidFill>
                  <a:srgbClr val="000000"/>
                </a:solidFill>
                <a:latin typeface="Arial" panose="020B0604020202020204" pitchFamily="34" charset="0"/>
                <a:cs typeface="Arial" panose="020B0604020202020204" pitchFamily="34" charset="0"/>
                <a:sym typeface="Arial" panose="020B0604020202020204" pitchFamily="34" charset="0"/>
              </a:rPr>
              <a:t>LIGHTNING strikes are a major cause of outages of transmission lines . It is thus important to improve the performance of lightning protection of transmission lines are calculated by analyzing the lightning overvoltage. </a:t>
            </a:r>
          </a:p>
          <a:p>
            <a:pPr algn="just" eaLnBrk="1">
              <a:buFont typeface="Arial" panose="020B0604020202020204" pitchFamily="34" charset="0"/>
              <a:buNone/>
            </a:pPr>
            <a:endParaRPr lang="en-US" altLang="zh-CN" sz="36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just" eaLnBrk="1">
              <a:buFont typeface="Arial" panose="020B0604020202020204" pitchFamily="34" charset="0"/>
              <a:buNone/>
            </a:pPr>
            <a:endParaRPr lang="en-US" altLang="zh-CN" sz="36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lgn="just" eaLnBrk="1">
              <a:buFont typeface="Arial" panose="020B0604020202020204" pitchFamily="34" charset="0"/>
              <a:buNone/>
            </a:pPr>
            <a:endParaRPr lang="zh-CN" altLang="zh-CN" sz="2000" dirty="0">
              <a:solidFill>
                <a:srgbClr val="808080"/>
              </a:solidFill>
              <a:latin typeface="Arial" panose="020B0604020202020204" pitchFamily="34" charset="0"/>
              <a:cs typeface="Arial" panose="020B0604020202020204" pitchFamily="34" charset="0"/>
              <a:sym typeface="Arial" panose="020B0604020202020204" pitchFamily="34" charset="0"/>
            </a:endParaRPr>
          </a:p>
          <a:p>
            <a:pPr algn="just" eaLnBrk="1">
              <a:buFont typeface="Arial" panose="020B0604020202020204" pitchFamily="34" charset="0"/>
              <a:buNone/>
            </a:pPr>
            <a:r>
              <a:rPr lang="zh-CN"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II.</a:t>
            </a:r>
            <a:r>
              <a:rPr lang="en-US"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 EXPERIMENTS </a:t>
            </a:r>
          </a:p>
          <a:p>
            <a:pPr eaLnBrk="1">
              <a:buFont typeface="Arial" panose="020B0604020202020204" pitchFamily="34" charset="0"/>
              <a:buNone/>
            </a:pPr>
            <a:r>
              <a:rPr lang="en-US" altLang="zh-CN" sz="4400" dirty="0">
                <a:solidFill>
                  <a:srgbClr val="000000"/>
                </a:solidFill>
                <a:latin typeface="Arial" panose="020B0604020202020204" pitchFamily="34" charset="0"/>
                <a:cs typeface="Arial" panose="020B0604020202020204" pitchFamily="34" charset="0"/>
                <a:sym typeface="Arial" panose="020B0604020202020204" pitchFamily="34" charset="0"/>
              </a:rPr>
              <a:t>2.1</a:t>
            </a:r>
            <a:r>
              <a:rPr lang="en-US" altLang="zh-CN" sz="36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zh-CN" sz="4400" dirty="0">
                <a:solidFill>
                  <a:srgbClr val="000000"/>
                </a:solidFill>
                <a:latin typeface="Arial" panose="020B0604020202020204" pitchFamily="34" charset="0"/>
                <a:cs typeface="Arial" panose="020B0604020202020204" pitchFamily="34" charset="0"/>
                <a:sym typeface="Ubuntu"/>
              </a:rPr>
              <a:t> TEST EQUIPMENT</a:t>
            </a:r>
          </a:p>
          <a:p>
            <a:pPr algn="just" eaLnBrk="1">
              <a:buFont typeface="Arial" panose="020B0604020202020204" pitchFamily="34" charset="0"/>
              <a:buNone/>
            </a:pPr>
            <a:r>
              <a:rPr lang="en-US" altLang="zh-CN" sz="4400" dirty="0">
                <a:solidFill>
                  <a:srgbClr val="000000"/>
                </a:solidFill>
                <a:latin typeface="Arial" panose="020B0604020202020204" pitchFamily="34" charset="0"/>
                <a:cs typeface="Arial" panose="020B0604020202020204" pitchFamily="34" charset="0"/>
                <a:sym typeface="Ubuntu"/>
              </a:rPr>
              <a:t>    </a:t>
            </a:r>
            <a:r>
              <a:rPr lang="en-US" altLang="zh-CN" sz="3600" dirty="0">
                <a:solidFill>
                  <a:srgbClr val="000000"/>
                </a:solidFill>
                <a:latin typeface="Arial" panose="020B0604020202020204" pitchFamily="34" charset="0"/>
                <a:cs typeface="Arial" panose="020B0604020202020204" pitchFamily="34" charset="0"/>
                <a:sym typeface="Arial" panose="020B0604020202020204" pitchFamily="34" charset="0"/>
              </a:rPr>
              <a:t>Tests were carried out in the outdoor experiment field of the National Engineering Laboratory (Kunming) for Ultrahigh-voltage Engineering Technology at an altitude of 2100 m. The dimensions of the field were 197 m × 103 m. Impulse, power frequency and DC test equipment were set up at three within a height range from 45 to 60 m. The distance between sub-conductor lines was 550 mm.</a:t>
            </a:r>
          </a:p>
        </p:txBody>
      </p:sp>
      <p:sp>
        <p:nvSpPr>
          <p:cNvPr id="8" name="文本框 7">
            <a:extLst>
              <a:ext uri="{FF2B5EF4-FFF2-40B4-BE49-F238E27FC236}">
                <a16:creationId xmlns:a16="http://schemas.microsoft.com/office/drawing/2014/main" id="{442765E0-8677-402D-80C6-2E98D0D50A39}"/>
              </a:ext>
            </a:extLst>
          </p:cNvPr>
          <p:cNvSpPr txBox="1"/>
          <p:nvPr/>
        </p:nvSpPr>
        <p:spPr>
          <a:xfrm>
            <a:off x="1786729" y="31361505"/>
            <a:ext cx="13954125" cy="584773"/>
          </a:xfrm>
          <a:prstGeom prst="rect">
            <a:avLst/>
          </a:prstGeom>
          <a:noFill/>
          <a:ln w="12700" cap="flat">
            <a:noFill/>
            <a:miter lim="400000"/>
          </a:ln>
          <a:effectLst/>
          <a:sp3d/>
        </p:spPr>
        <p:txBody>
          <a:bodyPr spcFirstLastPara="1" lIns="45719" tIns="45719" rIns="45719" bIns="45719" spcCol="38100">
            <a:spAutoFit/>
          </a:bodyPr>
          <a:lstStyle/>
          <a:p>
            <a:pPr algn="ctr" defTabSz="914400" eaLnBrk="1" fontAlgn="auto">
              <a:spcBef>
                <a:spcPts val="0"/>
              </a:spcBef>
              <a:spcAft>
                <a:spcPts val="0"/>
              </a:spcAft>
              <a:defRPr/>
            </a:pPr>
            <a:r>
              <a:rPr lang="en-US" altLang="zh-CN" sz="2800" kern="0" dirty="0">
                <a:solidFill>
                  <a:srgbClr val="000000"/>
                </a:solidFill>
                <a:latin typeface="Arial" charset="0"/>
                <a:ea typeface="+mn-ea"/>
                <a:cs typeface="Arial" charset="0"/>
                <a:sym typeface="Arial" charset="0"/>
              </a:rPr>
              <a:t>Fig. 1 </a:t>
            </a:r>
            <a:r>
              <a:rPr lang="en-US" altLang="zh-CN" sz="3200" kern="0" dirty="0">
                <a:solidFill>
                  <a:srgbClr val="000000"/>
                </a:solidFill>
                <a:latin typeface="Arial" charset="0"/>
                <a:ea typeface="+mn-ea"/>
                <a:cs typeface="Arial" charset="0"/>
                <a:sym typeface="Arial" charset="0"/>
              </a:rPr>
              <a:t>Diagrams and photographs of the experimental arrangement</a:t>
            </a:r>
            <a:endParaRPr lang="en-NZ" altLang="zh-CN" sz="2800" kern="0" dirty="0">
              <a:solidFill>
                <a:srgbClr val="000000"/>
              </a:solidFill>
              <a:latin typeface="Arial" charset="0"/>
              <a:ea typeface="+mn-ea"/>
              <a:cs typeface="Arial" charset="0"/>
              <a:sym typeface="Arial" charset="0"/>
            </a:endParaRPr>
          </a:p>
        </p:txBody>
      </p:sp>
      <p:sp>
        <p:nvSpPr>
          <p:cNvPr id="9" name="Shape 36">
            <a:extLst>
              <a:ext uri="{FF2B5EF4-FFF2-40B4-BE49-F238E27FC236}">
                <a16:creationId xmlns:a16="http://schemas.microsoft.com/office/drawing/2014/main" id="{ABAE7AFA-E965-4CA2-B7B4-232896EE036F}"/>
              </a:ext>
            </a:extLst>
          </p:cNvPr>
          <p:cNvSpPr txBox="1">
            <a:spLocks noChangeArrowheads="1"/>
          </p:cNvSpPr>
          <p:nvPr/>
        </p:nvSpPr>
        <p:spPr bwMode="auto">
          <a:xfrm>
            <a:off x="18231643" y="35572700"/>
            <a:ext cx="15655925" cy="1138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2515" tIns="222515" rIns="222515" bIns="222515" anchor="ctr"/>
          <a:lstStyle>
            <a:lvl1pPr defTabSz="4175125">
              <a:defRPr sz="7900">
                <a:solidFill>
                  <a:schemeClr val="tx1"/>
                </a:solidFill>
                <a:latin typeface="Calibri" panose="020F0502020204030204" pitchFamily="34" charset="0"/>
                <a:ea typeface="宋体" panose="02010600030101010101" pitchFamily="2" charset="-122"/>
              </a:defRPr>
            </a:lvl1pPr>
            <a:lvl2pPr marL="2563813" indent="-854075" defTabSz="4175125">
              <a:defRPr sz="7900">
                <a:solidFill>
                  <a:schemeClr val="tx1"/>
                </a:solidFill>
                <a:latin typeface="Calibri" panose="020F0502020204030204" pitchFamily="34" charset="0"/>
                <a:ea typeface="宋体" panose="02010600030101010101" pitchFamily="2" charset="-122"/>
              </a:defRPr>
            </a:lvl2pPr>
            <a:lvl3pPr marL="4273550" indent="-854075" defTabSz="4175125">
              <a:defRPr sz="7900">
                <a:solidFill>
                  <a:schemeClr val="tx1"/>
                </a:solidFill>
                <a:latin typeface="Calibri" panose="020F0502020204030204" pitchFamily="34" charset="0"/>
                <a:ea typeface="宋体" panose="02010600030101010101" pitchFamily="2" charset="-122"/>
              </a:defRPr>
            </a:lvl3pPr>
            <a:lvl4pPr marL="5984875" indent="-854075" defTabSz="4175125">
              <a:defRPr sz="7900">
                <a:solidFill>
                  <a:schemeClr val="tx1"/>
                </a:solidFill>
                <a:latin typeface="Calibri" panose="020F0502020204030204" pitchFamily="34" charset="0"/>
                <a:ea typeface="宋体" panose="02010600030101010101" pitchFamily="2" charset="-122"/>
              </a:defRPr>
            </a:lvl4pPr>
            <a:lvl5pPr marL="7694613" indent="-854075" defTabSz="4175125">
              <a:defRPr sz="7900">
                <a:solidFill>
                  <a:schemeClr val="tx1"/>
                </a:solidFill>
                <a:latin typeface="Calibri" panose="020F0502020204030204" pitchFamily="34" charset="0"/>
                <a:ea typeface="宋体" panose="02010600030101010101" pitchFamily="2" charset="-122"/>
              </a:defRPr>
            </a:lvl5pPr>
            <a:lvl6pPr marL="81518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en-US" altLang="zh-CN" sz="1500" dirty="0">
              <a:solidFill>
                <a:srgbClr val="FF6600"/>
              </a:solidFill>
              <a:latin typeface="Arial" panose="020B0604020202020204" pitchFamily="34" charset="0"/>
              <a:cs typeface="Arial" panose="020B0604020202020204" pitchFamily="34" charset="0"/>
              <a:sym typeface="Arial" panose="020B0604020202020204" pitchFamily="34" charset="0"/>
            </a:endParaRPr>
          </a:p>
          <a:p>
            <a:pPr algn="just" eaLnBrk="1">
              <a:lnSpc>
                <a:spcPct val="120000"/>
              </a:lnSpc>
              <a:buFont typeface="Arial" panose="020B0604020202020204" pitchFamily="34" charset="0"/>
              <a:buNone/>
            </a:pPr>
            <a:r>
              <a:rPr lang="en-US"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V. CONCLUSION</a:t>
            </a:r>
          </a:p>
          <a:p>
            <a:pPr algn="just" eaLnBrk="1" hangingPunct="1">
              <a:lnSpc>
                <a:spcPct val="120000"/>
              </a:lnSpc>
              <a:buFont typeface="Arial" panose="020B0604020202020204" pitchFamily="34" charset="0"/>
              <a:buNone/>
            </a:pPr>
            <a:r>
              <a:rPr lang="en-US" altLang="zh-CN" sz="3600" dirty="0">
                <a:solidFill>
                  <a:srgbClr val="000000"/>
                </a:solidFill>
                <a:latin typeface="Arial" panose="020B0604020202020204" pitchFamily="34" charset="0"/>
                <a:cs typeface="Arial" panose="020B0604020202020204" pitchFamily="34" charset="0"/>
                <a:sym typeface="Arial" panose="020B0604020202020204" pitchFamily="34" charset="0"/>
              </a:rPr>
              <a:t>The voltage/time curves of I-string and V-string composite insulators were obtained. The test results show that the voltage/time curves of the I-string and V-string are different even for the same insulation lengths, with the latter being above the former. These results do not agree with the constants of the leader propagation model listed in Table 1. </a:t>
            </a:r>
          </a:p>
        </p:txBody>
      </p:sp>
      <p:graphicFrame>
        <p:nvGraphicFramePr>
          <p:cNvPr id="10" name="Table 16">
            <a:extLst>
              <a:ext uri="{FF2B5EF4-FFF2-40B4-BE49-F238E27FC236}">
                <a16:creationId xmlns:a16="http://schemas.microsoft.com/office/drawing/2014/main" id="{D6AC8FB8-3B81-4A7B-BCB6-1643D9799825}"/>
              </a:ext>
            </a:extLst>
          </p:cNvPr>
          <p:cNvGraphicFramePr>
            <a:graphicFrameLocks noGrp="1"/>
          </p:cNvGraphicFramePr>
          <p:nvPr>
            <p:extLst>
              <p:ext uri="{D42A27DB-BD31-4B8C-83A1-F6EECF244321}">
                <p14:modId xmlns:p14="http://schemas.microsoft.com/office/powerpoint/2010/main" val="947669630"/>
              </p:ext>
            </p:extLst>
          </p:nvPr>
        </p:nvGraphicFramePr>
        <p:xfrm>
          <a:off x="18960306" y="32470725"/>
          <a:ext cx="12158662" cy="3292476"/>
        </p:xfrm>
        <a:graphic>
          <a:graphicData uri="http://schemas.openxmlformats.org/drawingml/2006/table">
            <a:tbl>
              <a:tblPr/>
              <a:tblGrid>
                <a:gridCol w="3641725">
                  <a:extLst>
                    <a:ext uri="{9D8B030D-6E8A-4147-A177-3AD203B41FA5}">
                      <a16:colId xmlns:a16="http://schemas.microsoft.com/office/drawing/2014/main" val="20000"/>
                    </a:ext>
                  </a:extLst>
                </a:gridCol>
                <a:gridCol w="2405062">
                  <a:extLst>
                    <a:ext uri="{9D8B030D-6E8A-4147-A177-3AD203B41FA5}">
                      <a16:colId xmlns:a16="http://schemas.microsoft.com/office/drawing/2014/main" val="20001"/>
                    </a:ext>
                  </a:extLst>
                </a:gridCol>
                <a:gridCol w="2622550">
                  <a:extLst>
                    <a:ext uri="{9D8B030D-6E8A-4147-A177-3AD203B41FA5}">
                      <a16:colId xmlns:a16="http://schemas.microsoft.com/office/drawing/2014/main" val="20002"/>
                    </a:ext>
                  </a:extLst>
                </a:gridCol>
                <a:gridCol w="3489325">
                  <a:extLst>
                    <a:ext uri="{9D8B030D-6E8A-4147-A177-3AD203B41FA5}">
                      <a16:colId xmlns:a16="http://schemas.microsoft.com/office/drawing/2014/main" val="20003"/>
                    </a:ext>
                  </a:extLst>
                </a:gridCol>
              </a:tblGrid>
              <a:tr h="1097527">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dirty="0">
                          <a:ln>
                            <a:noFill/>
                          </a:ln>
                          <a:solidFill>
                            <a:schemeClr val="tx1"/>
                          </a:solidFill>
                          <a:effectLst/>
                          <a:latin typeface="Times New Roman" pitchFamily="18" charset="0"/>
                          <a:ea typeface="Times New Roman" pitchFamily="18" charset="0"/>
                          <a:cs typeface="Helvetica Neue"/>
                        </a:rPr>
                        <a:t> </a:t>
                      </a:r>
                    </a:p>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1" i="0" u="none" strike="noStrike" cap="none" normalizeH="0" baseline="0" dirty="0">
                          <a:ln>
                            <a:noFill/>
                          </a:ln>
                          <a:solidFill>
                            <a:schemeClr val="tx1"/>
                          </a:solidFill>
                          <a:effectLst/>
                          <a:latin typeface="Times New Roman" pitchFamily="18" charset="0"/>
                          <a:ea typeface="Times New Roman" pitchFamily="18" charset="0"/>
                          <a:cs typeface="Helvetica Neue"/>
                        </a:rPr>
                        <a:t>Configuration</a:t>
                      </a:r>
                      <a:endParaRPr kumimoji="0" lang="en-NZ" altLang="zh-CN" sz="3600" b="0" i="0" u="none" strike="noStrike" cap="none" normalizeH="0" baseline="0" dirty="0">
                        <a:ln>
                          <a:noFill/>
                        </a:ln>
                        <a:solidFill>
                          <a:schemeClr val="tx1"/>
                        </a:solidFill>
                        <a:effectLst/>
                        <a:latin typeface="Times New Roman" pitchFamily="18" charset="0"/>
                        <a:ea typeface="Times New Roman" pitchFamily="18" charset="0"/>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Polarity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 k(m</a:t>
                      </a:r>
                      <a:r>
                        <a:rPr kumimoji="0" lang="en-NZ" altLang="zh-CN" sz="3600" b="1"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sym typeface="Arial" charset="0"/>
                        </a:rPr>
                        <a:t>2</a:t>
                      </a: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v</a:t>
                      </a:r>
                      <a:r>
                        <a:rPr kumimoji="0" lang="en-NZ" altLang="zh-CN" sz="3600" b="1"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sym typeface="Arial" charset="0"/>
                        </a:rPr>
                        <a:t>-2</a:t>
                      </a: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s</a:t>
                      </a:r>
                      <a:r>
                        <a:rPr kumimoji="0" lang="en-NZ" altLang="zh-CN" sz="3600" b="1"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sym typeface="Arial" charset="0"/>
                        </a:rPr>
                        <a:t>-1</a:t>
                      </a: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1" i="0" u="none" strike="noStrike" cap="none" normalizeH="0" baseline="0">
                          <a:ln>
                            <a:noFill/>
                          </a:ln>
                          <a:solidFill>
                            <a:schemeClr val="tx1"/>
                          </a:solidFill>
                          <a:effectLst/>
                          <a:latin typeface="Times New Roman" pitchFamily="18" charset="0"/>
                          <a:ea typeface="宋体" pitchFamily="2" charset="-122"/>
                          <a:cs typeface="Times New Roman" pitchFamily="18" charset="0"/>
                          <a:sym typeface="Arial" charset="0"/>
                        </a:rPr>
                        <a:t>E</a:t>
                      </a:r>
                      <a:r>
                        <a:rPr kumimoji="0" lang="en-NZ" altLang="zh-CN" sz="3600" b="1" i="0" u="none" strike="noStrike" cap="none" normalizeH="0" baseline="-25000">
                          <a:ln>
                            <a:noFill/>
                          </a:ln>
                          <a:solidFill>
                            <a:schemeClr val="tx1"/>
                          </a:solidFill>
                          <a:effectLst/>
                          <a:latin typeface="Times New Roman" pitchFamily="18" charset="0"/>
                          <a:ea typeface="宋体" pitchFamily="2" charset="-122"/>
                          <a:cs typeface="Times New Roman" pitchFamily="18" charset="0"/>
                          <a:sym typeface="Arial" charset="0"/>
                        </a:rPr>
                        <a:t>0</a:t>
                      </a:r>
                      <a:r>
                        <a:rPr kumimoji="0" lang="en-NZ" altLang="zh-CN" sz="3600" b="1" i="0" u="none" strike="noStrike" cap="none" normalizeH="0" baseline="0">
                          <a:ln>
                            <a:noFill/>
                          </a:ln>
                          <a:solidFill>
                            <a:schemeClr val="tx1"/>
                          </a:solidFill>
                          <a:effectLst/>
                          <a:latin typeface="Times New Roman" pitchFamily="18" charset="0"/>
                          <a:ea typeface="宋体" pitchFamily="2" charset="-122"/>
                          <a:cs typeface="Times New Roman" pitchFamily="18" charset="0"/>
                          <a:sym typeface="Arial" charset="0"/>
                        </a:rPr>
                        <a:t>(kVm</a:t>
                      </a:r>
                      <a:r>
                        <a:rPr kumimoji="0" lang="en-NZ" altLang="zh-CN" sz="3600" b="1" i="0" u="none" strike="noStrike" cap="none" normalizeH="0" baseline="30000">
                          <a:ln>
                            <a:noFill/>
                          </a:ln>
                          <a:solidFill>
                            <a:schemeClr val="tx1"/>
                          </a:solidFill>
                          <a:effectLst/>
                          <a:latin typeface="Times New Roman" pitchFamily="18" charset="0"/>
                          <a:ea typeface="宋体" pitchFamily="2" charset="-122"/>
                          <a:cs typeface="Times New Roman" pitchFamily="18" charset="0"/>
                          <a:sym typeface="Arial" charset="0"/>
                        </a:rPr>
                        <a:t>-1</a:t>
                      </a:r>
                      <a:r>
                        <a:rPr kumimoji="0" lang="en-NZ" altLang="zh-CN" sz="3600" b="1" i="0" u="none" strike="noStrike" cap="none" normalizeH="0" baseline="0">
                          <a:ln>
                            <a:noFill/>
                          </a:ln>
                          <a:solidFill>
                            <a:schemeClr val="tx1"/>
                          </a:solidFill>
                          <a:effectLst/>
                          <a:latin typeface="Times New Roman" pitchFamily="18" charset="0"/>
                          <a:ea typeface="宋体" pitchFamily="2" charset="-122"/>
                          <a:cs typeface="Times New Roman" pitchFamily="18" charset="0"/>
                          <a:sym typeface="Arial"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764">
                <a:tc rowSpan="2">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Times New Roman" pitchFamily="18" charset="0"/>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764">
                <a:tc vMerge="1">
                  <a:txBody>
                    <a:bodyPr/>
                    <a:lstStyle/>
                    <a:p>
                      <a:endParaRPr lang="zh-CN"/>
                    </a:p>
                  </a:txBody>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764">
                <a:tc rowSpan="2">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Times New Roman" pitchFamily="18" charset="0"/>
                          <a:cs typeface="Helvetica Neue"/>
                        </a:rPr>
                        <a:t>Cap and pin insulators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1.2</a:t>
                      </a:r>
                      <a:r>
                        <a:rPr kumimoji="0" lang="en-NZ" altLang="zh-CN" sz="3600" b="0" i="0" u="none" strike="noStrike" cap="none" normalizeH="0" baseline="0">
                          <a:ln>
                            <a:noFill/>
                          </a:ln>
                          <a:solidFill>
                            <a:srgbClr val="000000"/>
                          </a:solidFill>
                          <a:effectLst/>
                          <a:latin typeface="Times New Roman" pitchFamily="18" charset="0"/>
                          <a:ea typeface="Helvetica Neue"/>
                          <a:cs typeface="Helvetica Neue"/>
                        </a:rPr>
                        <a:t>×10</a:t>
                      </a:r>
                      <a:r>
                        <a:rPr kumimoji="0" lang="en-NZ" altLang="zh-CN" sz="3600" b="0" i="0" u="none" strike="noStrike" cap="none" normalizeH="0" baseline="30000">
                          <a:ln>
                            <a:noFill/>
                          </a:ln>
                          <a:solidFill>
                            <a:srgbClr val="000000"/>
                          </a:solidFill>
                          <a:effectLst/>
                          <a:latin typeface="Times New Roman" pitchFamily="18" charset="0"/>
                          <a:ea typeface="Helvetica Neue"/>
                          <a:cs typeface="Helvetica Neue"/>
                        </a:rPr>
                        <a:t>-6</a:t>
                      </a:r>
                      <a:r>
                        <a:rPr kumimoji="0" lang="en-NZ" altLang="zh-CN" sz="3600" b="0" i="0" u="none" strike="noStrike" cap="none" normalizeH="0" baseline="0">
                          <a:ln>
                            <a:noFill/>
                          </a:ln>
                          <a:solidFill>
                            <a:srgbClr val="000000"/>
                          </a:solidFill>
                          <a:effectLst/>
                          <a:latin typeface="Times New Roman" pitchFamily="18" charset="0"/>
                          <a:ea typeface="Helvetica Neue"/>
                          <a:cs typeface="Helvetica Neue"/>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520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657">
                <a:tc vMerge="1">
                  <a:txBody>
                    <a:bodyPr/>
                    <a:lstStyle/>
                    <a:p>
                      <a:endParaRPr lang="zh-CN"/>
                    </a:p>
                  </a:txBody>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1.3×10</a:t>
                      </a:r>
                      <a:r>
                        <a:rPr kumimoji="0" lang="en-NZ" altLang="zh-CN" sz="3600" b="0" i="0" u="none" strike="noStrike" cap="none" normalizeH="0" baseline="30000">
                          <a:ln>
                            <a:noFill/>
                          </a:ln>
                          <a:solidFill>
                            <a:schemeClr val="tx1"/>
                          </a:solidFill>
                          <a:effectLst/>
                          <a:latin typeface="Times New Roman" pitchFamily="18" charset="0"/>
                          <a:ea typeface="Helvetica Neue"/>
                          <a:cs typeface="Helvetica Neue"/>
                        </a:rPr>
                        <a:t>-6</a:t>
                      </a: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rPr>
                        <a:t>600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 name="TextBox 17">
            <a:extLst>
              <a:ext uri="{FF2B5EF4-FFF2-40B4-BE49-F238E27FC236}">
                <a16:creationId xmlns:a16="http://schemas.microsoft.com/office/drawing/2014/main" id="{0393A4A8-EE10-4FA5-8783-161EEC4386D9}"/>
              </a:ext>
            </a:extLst>
          </p:cNvPr>
          <p:cNvSpPr txBox="1"/>
          <p:nvPr/>
        </p:nvSpPr>
        <p:spPr>
          <a:xfrm>
            <a:off x="18766631" y="30935613"/>
            <a:ext cx="11649075" cy="646112"/>
          </a:xfrm>
          <a:prstGeom prst="rect">
            <a:avLst/>
          </a:prstGeom>
          <a:noFill/>
        </p:spPr>
        <p:txBody>
          <a:bodyPr wrap="none">
            <a:spAutoFit/>
          </a:bodyPr>
          <a:lstStyle/>
          <a:p>
            <a:pPr defTabSz="914400" eaLnBrk="1" fontAlgn="auto">
              <a:spcBef>
                <a:spcPts val="0"/>
              </a:spcBef>
              <a:spcAft>
                <a:spcPts val="0"/>
              </a:spcAft>
              <a:defRPr/>
            </a:pPr>
            <a:r>
              <a:rPr lang="en-US" sz="3600" b="1" kern="0" dirty="0">
                <a:solidFill>
                  <a:srgbClr val="000000"/>
                </a:solidFill>
                <a:latin typeface="Arial" charset="0"/>
                <a:ea typeface="+mn-ea"/>
                <a:cs typeface="Arial" charset="0"/>
                <a:sym typeface="Arial" charset="0"/>
              </a:rPr>
              <a:t>Table 1. Values of k and E0 recommended by CIGRE</a:t>
            </a:r>
            <a:endParaRPr lang="en-NZ" sz="2400" b="1" kern="0" dirty="0">
              <a:solidFill>
                <a:srgbClr val="000000"/>
              </a:solidFill>
              <a:latin typeface="Arial" charset="0"/>
              <a:ea typeface="+mn-ea"/>
              <a:cs typeface="Arial" charset="0"/>
              <a:sym typeface="Arial" charset="0"/>
            </a:endParaRPr>
          </a:p>
        </p:txBody>
      </p:sp>
      <p:sp>
        <p:nvSpPr>
          <p:cNvPr id="12" name="Shape 36">
            <a:extLst>
              <a:ext uri="{FF2B5EF4-FFF2-40B4-BE49-F238E27FC236}">
                <a16:creationId xmlns:a16="http://schemas.microsoft.com/office/drawing/2014/main" id="{16C64E4A-4E33-4D35-B15B-7C6B75779BB9}"/>
              </a:ext>
            </a:extLst>
          </p:cNvPr>
          <p:cNvSpPr txBox="1"/>
          <p:nvPr/>
        </p:nvSpPr>
        <p:spPr>
          <a:xfrm>
            <a:off x="17953831" y="14392275"/>
            <a:ext cx="13622337" cy="3405188"/>
          </a:xfrm>
          <a:prstGeom prst="rect">
            <a:avLst/>
          </a:prstGeom>
          <a:ln w="12700">
            <a:miter lim="400000"/>
          </a:ln>
        </p:spPr>
        <p:txBody>
          <a:bodyPr lIns="222515" tIns="222515" rIns="222515" bIns="222515" anchor="ctr">
            <a:normAutofit/>
          </a:bodyPr>
          <a:lstStyle>
            <a:lvl1pPr marL="1566545" marR="0" indent="-1566545"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1pPr>
            <a:lvl2pPr marL="3577590" marR="0" indent="-1490345"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2pPr>
            <a:lvl3pPr marL="5563235" marR="0" indent="-1386205"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3pPr>
            <a:lvl4pPr marL="7940040" marR="0" indent="-1675765"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4pPr>
            <a:lvl5pPr marL="168128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5pPr>
            <a:lvl6pPr marL="172700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6pPr>
            <a:lvl7pPr marL="177272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7pPr>
            <a:lvl8pPr marL="181844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8pPr>
            <a:lvl9pPr marL="186416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9pPr>
          </a:lstStyle>
          <a:p>
            <a:pPr marL="0" indent="0" algn="just" eaLnBrk="1" fontAlgn="auto">
              <a:lnSpc>
                <a:spcPct val="120000"/>
              </a:lnSpc>
              <a:spcBef>
                <a:spcPts val="0"/>
              </a:spcBef>
              <a:buSzTx/>
              <a:buFontTx/>
              <a:buNone/>
              <a:defRPr sz="3600">
                <a:solidFill>
                  <a:srgbClr val="0000CC"/>
                </a:solidFill>
              </a:defRPr>
            </a:pPr>
            <a:r>
              <a:rPr lang="en-US" altLang="zh-CN" sz="5200" b="1" kern="0" dirty="0">
                <a:solidFill>
                  <a:srgbClr val="FF6600"/>
                </a:solidFill>
              </a:rPr>
              <a:t>IV. THE FORM OF THE FLOW CHART </a:t>
            </a:r>
          </a:p>
          <a:p>
            <a:pPr marL="0" indent="720090" algn="just" eaLnBrk="1" fontAlgn="auto" hangingPunct="1">
              <a:lnSpc>
                <a:spcPct val="120000"/>
              </a:lnSpc>
              <a:spcBef>
                <a:spcPts val="0"/>
              </a:spcBef>
              <a:buSzTx/>
              <a:buFontTx/>
              <a:buNone/>
              <a:defRPr sz="2000"/>
            </a:pPr>
            <a:r>
              <a:rPr lang="en-US" sz="3600" kern="0" dirty="0"/>
              <a:t>The template of the flow chart shows below.</a:t>
            </a:r>
          </a:p>
        </p:txBody>
      </p:sp>
      <p:sp>
        <p:nvSpPr>
          <p:cNvPr id="13" name="Shape 37">
            <a:extLst>
              <a:ext uri="{FF2B5EF4-FFF2-40B4-BE49-F238E27FC236}">
                <a16:creationId xmlns:a16="http://schemas.microsoft.com/office/drawing/2014/main" id="{D0FCACDF-6593-41E8-B4DA-3E8A102C6CAD}"/>
              </a:ext>
            </a:extLst>
          </p:cNvPr>
          <p:cNvSpPr/>
          <p:nvPr/>
        </p:nvSpPr>
        <p:spPr>
          <a:xfrm>
            <a:off x="1208881" y="35801300"/>
            <a:ext cx="14052550" cy="1187450"/>
          </a:xfrm>
          <a:prstGeom prst="rect">
            <a:avLst/>
          </a:prstGeom>
          <a:ln w="12700">
            <a:miter lim="400000"/>
          </a:ln>
        </p:spPr>
        <p:txBody>
          <a:bodyPr lIns="222515" tIns="222515" rIns="222515" bIns="222515" anchor="ctr">
            <a:spAutoFit/>
          </a:bodyPr>
          <a:lstStyle/>
          <a:p>
            <a:pPr algn="just" defTabSz="4441825" eaLnBrk="1" fontAlgn="auto">
              <a:spcBef>
                <a:spcPts val="0"/>
              </a:spcBef>
              <a:spcAft>
                <a:spcPts val="0"/>
              </a:spcAft>
              <a:defRPr sz="4800" b="1">
                <a:solidFill>
                  <a:srgbClr val="0000CC"/>
                </a:solidFill>
              </a:defRPr>
            </a:pPr>
            <a:r>
              <a:rPr lang="en-US" altLang="zh-CN" sz="4800" b="1" kern="0" dirty="0">
                <a:solidFill>
                  <a:srgbClr val="FF6600"/>
                </a:solidFill>
                <a:latin typeface="Arial" charset="0"/>
                <a:ea typeface="+mn-ea"/>
                <a:cs typeface="Arial" charset="0"/>
                <a:sym typeface="Arial" charset="0"/>
              </a:rPr>
              <a:t>III. Results</a:t>
            </a:r>
            <a:endParaRPr lang="en-US" altLang="zh-CN" sz="3600" b="1" kern="0" dirty="0">
              <a:solidFill>
                <a:srgbClr val="000000"/>
              </a:solidFill>
              <a:latin typeface="Arial" charset="0"/>
              <a:ea typeface="+mn-ea"/>
              <a:cs typeface="Arial" charset="0"/>
              <a:sym typeface="Arial" charset="0"/>
            </a:endParaRPr>
          </a:p>
        </p:txBody>
      </p:sp>
      <p:sp>
        <p:nvSpPr>
          <p:cNvPr id="14" name="Shape 37">
            <a:extLst>
              <a:ext uri="{FF2B5EF4-FFF2-40B4-BE49-F238E27FC236}">
                <a16:creationId xmlns:a16="http://schemas.microsoft.com/office/drawing/2014/main" id="{791C05BA-DDE9-4D0F-B925-030B8B942A76}"/>
              </a:ext>
            </a:extLst>
          </p:cNvPr>
          <p:cNvSpPr/>
          <p:nvPr/>
        </p:nvSpPr>
        <p:spPr>
          <a:xfrm>
            <a:off x="17798256" y="11339513"/>
            <a:ext cx="15200312" cy="3771900"/>
          </a:xfrm>
          <a:prstGeom prst="rect">
            <a:avLst/>
          </a:prstGeom>
          <a:ln w="12700">
            <a:miter lim="400000"/>
          </a:ln>
        </p:spPr>
        <p:txBody>
          <a:bodyPr lIns="222515" tIns="222515" rIns="222515" bIns="222515" anchor="ctr">
            <a:spAutoFit/>
          </a:bodyPr>
          <a:lstStyle/>
          <a:p>
            <a:pPr algn="just" defTabSz="4441825" eaLnBrk="1" fontAlgn="auto">
              <a:spcBef>
                <a:spcPts val="0"/>
              </a:spcBef>
              <a:spcAft>
                <a:spcPts val="0"/>
              </a:spcAft>
              <a:defRPr sz="3600">
                <a:solidFill>
                  <a:srgbClr val="808080"/>
                </a:solidFill>
              </a:defRPr>
            </a:pPr>
            <a:r>
              <a:rPr lang="en-US" altLang="zh-CN" sz="3600" kern="0" dirty="0">
                <a:solidFill>
                  <a:srgbClr val="000000"/>
                </a:solidFill>
                <a:latin typeface="Arial" charset="0"/>
                <a:ea typeface="+mn-ea"/>
                <a:cs typeface="Arial" charset="0"/>
                <a:sym typeface="Arial" charset="0"/>
              </a:rPr>
              <a:t>      Figure 2 shows that there were two kinds of lightning impulse discharge paths for the I-string. One had a downward leader and an upward leader, and the other had two downward leaders and two upward leaders. In both cases, the attachment part of the attachment process was located in the middle of the gap. There was 50% probability of generating one leader in discharge in this experiment. </a:t>
            </a:r>
          </a:p>
        </p:txBody>
      </p:sp>
      <p:pic>
        <p:nvPicPr>
          <p:cNvPr id="15" name="Object 42">
            <a:extLst>
              <a:ext uri="{FF2B5EF4-FFF2-40B4-BE49-F238E27FC236}">
                <a16:creationId xmlns:a16="http://schemas.microsoft.com/office/drawing/2014/main" id="{2D885732-891B-4CA8-8B6D-9D630B982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7806" y="17148175"/>
            <a:ext cx="9701212" cy="133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34">
            <a:extLst>
              <a:ext uri="{FF2B5EF4-FFF2-40B4-BE49-F238E27FC236}">
                <a16:creationId xmlns:a16="http://schemas.microsoft.com/office/drawing/2014/main" id="{E78EA623-257C-4210-8C90-31801208E140}"/>
              </a:ext>
            </a:extLst>
          </p:cNvPr>
          <p:cNvSpPr/>
          <p:nvPr/>
        </p:nvSpPr>
        <p:spPr>
          <a:xfrm>
            <a:off x="3155156" y="9191625"/>
            <a:ext cx="27889200" cy="923925"/>
          </a:xfrm>
          <a:prstGeom prst="rect">
            <a:avLst/>
          </a:prstGeom>
          <a:ln w="12700">
            <a:miter lim="400000"/>
          </a:ln>
        </p:spPr>
        <p:txBody>
          <a:bodyPr lIns="45719" rIns="45719">
            <a:spAutoFit/>
          </a:bodyPr>
          <a:lstStyle/>
          <a:p>
            <a:pPr marL="342900" indent="-342900" algn="ctr" defTabSz="4176395" eaLnBrk="1" fontAlgn="auto">
              <a:spcBef>
                <a:spcPts val="0"/>
              </a:spcBef>
              <a:spcAft>
                <a:spcPts val="0"/>
              </a:spcAft>
              <a:defRPr sz="8000" b="1">
                <a:solidFill>
                  <a:srgbClr val="FFFFFF"/>
                </a:solidFill>
              </a:defRPr>
            </a:pPr>
            <a:r>
              <a:rPr lang="en-US" altLang="zh-CN" sz="5400" b="1" kern="0" dirty="0">
                <a:solidFill>
                  <a:srgbClr val="FF6600"/>
                </a:solidFill>
                <a:latin typeface="Arial" charset="0"/>
                <a:ea typeface="+mn-ea"/>
                <a:cs typeface="Arial" charset="0"/>
                <a:sym typeface="Arial" charset="0"/>
              </a:rPr>
              <a:t>Author's name and organization</a:t>
            </a:r>
            <a:endParaRPr lang="en-US" sz="5400" b="1" kern="0" dirty="0">
              <a:solidFill>
                <a:srgbClr val="FF6600"/>
              </a:solidFill>
              <a:latin typeface="Arial" charset="0"/>
              <a:ea typeface="+mn-ea"/>
              <a:cs typeface="Arial" charset="0"/>
              <a:sym typeface="Arial" charset="0"/>
            </a:endParaRPr>
          </a:p>
        </p:txBody>
      </p:sp>
      <p:sp>
        <p:nvSpPr>
          <p:cNvPr id="17" name="Shape 34">
            <a:extLst>
              <a:ext uri="{FF2B5EF4-FFF2-40B4-BE49-F238E27FC236}">
                <a16:creationId xmlns:a16="http://schemas.microsoft.com/office/drawing/2014/main" id="{2015D717-B002-4EBF-9754-D40FF2717A25}"/>
              </a:ext>
            </a:extLst>
          </p:cNvPr>
          <p:cNvSpPr/>
          <p:nvPr/>
        </p:nvSpPr>
        <p:spPr>
          <a:xfrm>
            <a:off x="23612475" y="890588"/>
            <a:ext cx="12715875" cy="949325"/>
          </a:xfrm>
          <a:prstGeom prst="rect">
            <a:avLst/>
          </a:prstGeom>
          <a:ln w="12700">
            <a:miter lim="400000"/>
          </a:ln>
        </p:spPr>
        <p:txBody>
          <a:bodyPr lIns="45719" rIns="45719">
            <a:spAutoFit/>
          </a:bodyPr>
          <a:lstStyle/>
          <a:p>
            <a:pPr marL="342900" indent="-342900" algn="ctr" defTabSz="4176395" eaLnBrk="1" fontAlgn="auto">
              <a:spcBef>
                <a:spcPts val="0"/>
              </a:spcBef>
              <a:spcAft>
                <a:spcPts val="0"/>
              </a:spcAft>
              <a:defRPr sz="8000" b="1">
                <a:solidFill>
                  <a:srgbClr val="FFFFFF"/>
                </a:solidFill>
              </a:defRPr>
            </a:pPr>
            <a:r>
              <a:rPr lang="en-US" altLang="zh-CN" sz="5400" b="1" kern="0" dirty="0">
                <a:solidFill>
                  <a:srgbClr val="FF6600"/>
                </a:solidFill>
                <a:latin typeface="Arial" charset="0"/>
                <a:ea typeface="+mn-ea"/>
                <a:cs typeface="Arial" charset="0"/>
                <a:sym typeface="Arial" charset="0"/>
              </a:rPr>
              <a:t>Paper ID</a:t>
            </a:r>
            <a:r>
              <a:rPr lang="zh-CN" altLang="en-US" sz="5400" b="1" kern="0" dirty="0" smtClean="0">
                <a:solidFill>
                  <a:srgbClr val="FF6600"/>
                </a:solidFill>
                <a:latin typeface="Arial" charset="0"/>
                <a:ea typeface="+mn-ea"/>
                <a:cs typeface="Arial" charset="0"/>
                <a:sym typeface="Arial" charset="0"/>
              </a:rPr>
              <a:t>：</a:t>
            </a:r>
            <a:r>
              <a:rPr lang="en-US" altLang="zh-CN" sz="5400" b="1" kern="0" dirty="0" smtClean="0">
                <a:solidFill>
                  <a:srgbClr val="FF6600"/>
                </a:solidFill>
                <a:latin typeface="Arial" charset="0"/>
                <a:ea typeface="+mn-ea"/>
                <a:cs typeface="Arial" charset="0"/>
                <a:sym typeface="Arial" charset="0"/>
              </a:rPr>
              <a:t>XXX</a:t>
            </a:r>
            <a:r>
              <a:rPr lang="zh-CN" altLang="en-US" sz="5400" b="1" kern="0" dirty="0" smtClean="0">
                <a:solidFill>
                  <a:srgbClr val="FF6600"/>
                </a:solidFill>
                <a:latin typeface="Arial" charset="0"/>
                <a:ea typeface="+mn-ea"/>
                <a:cs typeface="Arial" charset="0"/>
                <a:sym typeface="Arial" charset="0"/>
              </a:rPr>
              <a:t> </a:t>
            </a:r>
            <a:endParaRPr lang="en-US" sz="5400" b="1" kern="0" dirty="0">
              <a:solidFill>
                <a:srgbClr val="FF6600"/>
              </a:solidFill>
              <a:latin typeface="Arial" charset="0"/>
              <a:ea typeface="+mn-ea"/>
              <a:cs typeface="Arial" charset="0"/>
              <a:sym typeface="Arial" charset="0"/>
            </a:endParaRPr>
          </a:p>
        </p:txBody>
      </p:sp>
      <p:sp>
        <p:nvSpPr>
          <p:cNvPr id="18" name="Shape 36">
            <a:extLst>
              <a:ext uri="{FF2B5EF4-FFF2-40B4-BE49-F238E27FC236}">
                <a16:creationId xmlns:a16="http://schemas.microsoft.com/office/drawing/2014/main" id="{9AAE121A-033C-4109-9D1B-33F3B117818D}"/>
              </a:ext>
            </a:extLst>
          </p:cNvPr>
          <p:cNvSpPr txBox="1">
            <a:spLocks noChangeArrowheads="1"/>
          </p:cNvSpPr>
          <p:nvPr/>
        </p:nvSpPr>
        <p:spPr bwMode="auto">
          <a:xfrm>
            <a:off x="1110456" y="36850638"/>
            <a:ext cx="165893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2515" tIns="222515" rIns="222515" bIns="222515" anchor="ctr"/>
          <a:lstStyle>
            <a:lvl1pPr defTabSz="4175125">
              <a:defRPr sz="7900">
                <a:solidFill>
                  <a:schemeClr val="tx1"/>
                </a:solidFill>
                <a:latin typeface="Calibri" panose="020F0502020204030204" pitchFamily="34" charset="0"/>
                <a:ea typeface="宋体" panose="02010600030101010101" pitchFamily="2" charset="-122"/>
              </a:defRPr>
            </a:lvl1pPr>
            <a:lvl2pPr marL="2563813" indent="-854075" defTabSz="4175125">
              <a:defRPr sz="7900">
                <a:solidFill>
                  <a:schemeClr val="tx1"/>
                </a:solidFill>
                <a:latin typeface="Calibri" panose="020F0502020204030204" pitchFamily="34" charset="0"/>
                <a:ea typeface="宋体" panose="02010600030101010101" pitchFamily="2" charset="-122"/>
              </a:defRPr>
            </a:lvl2pPr>
            <a:lvl3pPr marL="4273550" indent="-854075" defTabSz="4175125">
              <a:defRPr sz="7900">
                <a:solidFill>
                  <a:schemeClr val="tx1"/>
                </a:solidFill>
                <a:latin typeface="Calibri" panose="020F0502020204030204" pitchFamily="34" charset="0"/>
                <a:ea typeface="宋体" panose="02010600030101010101" pitchFamily="2" charset="-122"/>
              </a:defRPr>
            </a:lvl3pPr>
            <a:lvl4pPr marL="5984875" indent="-854075" defTabSz="4175125">
              <a:defRPr sz="7900">
                <a:solidFill>
                  <a:schemeClr val="tx1"/>
                </a:solidFill>
                <a:latin typeface="Calibri" panose="020F0502020204030204" pitchFamily="34" charset="0"/>
                <a:ea typeface="宋体" panose="02010600030101010101" pitchFamily="2" charset="-122"/>
              </a:defRPr>
            </a:lvl4pPr>
            <a:lvl5pPr marL="7694613" indent="-854075" defTabSz="4175125">
              <a:defRPr sz="7900">
                <a:solidFill>
                  <a:schemeClr val="tx1"/>
                </a:solidFill>
                <a:latin typeface="Calibri" panose="020F0502020204030204" pitchFamily="34" charset="0"/>
                <a:ea typeface="宋体" panose="02010600030101010101" pitchFamily="2" charset="-122"/>
              </a:defRPr>
            </a:lvl5pPr>
            <a:lvl6pPr marL="81518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en-US" altLang="zh-CN" sz="3600">
                <a:solidFill>
                  <a:srgbClr val="000000"/>
                </a:solidFill>
                <a:latin typeface="Arial" panose="020B0604020202020204" pitchFamily="34" charset="0"/>
                <a:cs typeface="Arial" panose="020B0604020202020204" pitchFamily="34" charset="0"/>
                <a:sym typeface="Arial" panose="020B0604020202020204" pitchFamily="34" charset="0"/>
              </a:rPr>
              <a:t>In this paper, the flashover test of the composite insulator used in ±800kV UHVDC transmission lines was carried out in an area of high altitude of 2100 m. U</a:t>
            </a:r>
            <a:r>
              <a:rPr lang="en-US" altLang="zh-CN" sz="3600" baseline="-25000">
                <a:solidFill>
                  <a:srgbClr val="000000"/>
                </a:solidFill>
                <a:latin typeface="Arial" panose="020B0604020202020204" pitchFamily="34" charset="0"/>
                <a:cs typeface="Arial" panose="020B0604020202020204" pitchFamily="34" charset="0"/>
                <a:sym typeface="Arial" panose="020B0604020202020204" pitchFamily="34" charset="0"/>
              </a:rPr>
              <a:t>50</a:t>
            </a:r>
            <a:r>
              <a:rPr lang="en-US" altLang="zh-CN" sz="3600">
                <a:solidFill>
                  <a:srgbClr val="000000"/>
                </a:solidFill>
                <a:latin typeface="Arial" panose="020B0604020202020204" pitchFamily="34" charset="0"/>
                <a:cs typeface="Arial" panose="020B0604020202020204" pitchFamily="34" charset="0"/>
                <a:sym typeface="Arial" panose="020B0604020202020204" pitchFamily="34" charset="0"/>
              </a:rPr>
              <a:t>, the voltage/time curve and constants of the leader propagation model of the I-string and V-string composite insulators were proposed, and the following conclusions were drawn. </a:t>
            </a:r>
          </a:p>
        </p:txBody>
      </p:sp>
      <p:pic>
        <p:nvPicPr>
          <p:cNvPr id="19" name="图片 1">
            <a:extLst>
              <a:ext uri="{FF2B5EF4-FFF2-40B4-BE49-F238E27FC236}">
                <a16:creationId xmlns:a16="http://schemas.microsoft.com/office/drawing/2014/main" id="{D88DECC3-6C00-4C0C-B3D2-BBD6593F15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3736" y="21807488"/>
            <a:ext cx="13600113" cy="912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9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4">
            <a:extLst>
              <a:ext uri="{FF2B5EF4-FFF2-40B4-BE49-F238E27FC236}">
                <a16:creationId xmlns:a16="http://schemas.microsoft.com/office/drawing/2014/main" id="{79581B6D-5189-46F3-A20D-73EE46BE151A}"/>
              </a:ext>
            </a:extLst>
          </p:cNvPr>
          <p:cNvSpPr/>
          <p:nvPr/>
        </p:nvSpPr>
        <p:spPr>
          <a:xfrm>
            <a:off x="1" y="5965032"/>
            <a:ext cx="34199512" cy="1446550"/>
          </a:xfrm>
          <a:prstGeom prst="rect">
            <a:avLst/>
          </a:prstGeom>
          <a:ln w="12700">
            <a:miter lim="400000"/>
          </a:ln>
        </p:spPr>
        <p:txBody>
          <a:bodyPr wrap="square" lIns="45719" rIns="45719">
            <a:spAutoFit/>
          </a:bodyPr>
          <a:lstStyle/>
          <a:p>
            <a:pPr marL="342900" indent="-342900" algn="ctr" defTabSz="4176395">
              <a:defRPr sz="8000" b="1">
                <a:solidFill>
                  <a:srgbClr val="FFFFFF"/>
                </a:solidFill>
              </a:defRPr>
            </a:pPr>
            <a:r>
              <a:rPr lang="zh-CN" altLang="en-US" sz="8800" b="1" kern="0" dirty="0">
                <a:solidFill>
                  <a:schemeClr val="bg2">
                    <a:lumMod val="1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charset="0"/>
                <a:sym typeface="Arial" charset="0"/>
              </a:rPr>
              <a:t>新型配电网的灵活接地方式研究</a:t>
            </a:r>
          </a:p>
        </p:txBody>
      </p:sp>
      <p:sp>
        <p:nvSpPr>
          <p:cNvPr id="6" name="Shape 35">
            <a:extLst>
              <a:ext uri="{FF2B5EF4-FFF2-40B4-BE49-F238E27FC236}">
                <a16:creationId xmlns:a16="http://schemas.microsoft.com/office/drawing/2014/main" id="{E77985C2-46FD-45AF-81A8-6CB832AA9DC0}"/>
              </a:ext>
            </a:extLst>
          </p:cNvPr>
          <p:cNvSpPr>
            <a:spLocks noChangeArrowheads="1"/>
          </p:cNvSpPr>
          <p:nvPr/>
        </p:nvSpPr>
        <p:spPr bwMode="auto">
          <a:xfrm>
            <a:off x="10810875" y="48799750"/>
            <a:ext cx="12888913" cy="1016000"/>
          </a:xfrm>
          <a:prstGeom prst="rect">
            <a:avLst/>
          </a:prstGeom>
          <a:solidFill>
            <a:srgbClr val="FFFFFF">
              <a:alpha val="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defTabSz="4175125">
              <a:defRPr sz="7900">
                <a:solidFill>
                  <a:schemeClr val="tx1"/>
                </a:solidFill>
                <a:latin typeface="Calibri" panose="020F0502020204030204" pitchFamily="34" charset="0"/>
                <a:ea typeface="宋体" panose="02010600030101010101" pitchFamily="2" charset="-122"/>
              </a:defRPr>
            </a:lvl1pPr>
            <a:lvl2pPr marL="2563813" indent="-854075" defTabSz="4175125">
              <a:defRPr sz="7900">
                <a:solidFill>
                  <a:schemeClr val="tx1"/>
                </a:solidFill>
                <a:latin typeface="Calibri" panose="020F0502020204030204" pitchFamily="34" charset="0"/>
                <a:ea typeface="宋体" panose="02010600030101010101" pitchFamily="2" charset="-122"/>
              </a:defRPr>
            </a:lvl2pPr>
            <a:lvl3pPr marL="4273550" indent="-854075" defTabSz="4175125">
              <a:defRPr sz="7900">
                <a:solidFill>
                  <a:schemeClr val="tx1"/>
                </a:solidFill>
                <a:latin typeface="Calibri" panose="020F0502020204030204" pitchFamily="34" charset="0"/>
                <a:ea typeface="宋体" panose="02010600030101010101" pitchFamily="2" charset="-122"/>
              </a:defRPr>
            </a:lvl3pPr>
            <a:lvl4pPr marL="5984875" indent="-854075" defTabSz="4175125">
              <a:defRPr sz="7900">
                <a:solidFill>
                  <a:schemeClr val="tx1"/>
                </a:solidFill>
                <a:latin typeface="Calibri" panose="020F0502020204030204" pitchFamily="34" charset="0"/>
                <a:ea typeface="宋体" panose="02010600030101010101" pitchFamily="2" charset="-122"/>
              </a:defRPr>
            </a:lvl4pPr>
            <a:lvl5pPr marL="7694613" indent="-854075" defTabSz="4175125">
              <a:defRPr sz="7900">
                <a:solidFill>
                  <a:schemeClr val="tx1"/>
                </a:solidFill>
                <a:latin typeface="Calibri" panose="020F0502020204030204" pitchFamily="34" charset="0"/>
                <a:ea typeface="宋体" panose="02010600030101010101" pitchFamily="2" charset="-122"/>
              </a:defRPr>
            </a:lvl5pPr>
            <a:lvl6pPr marL="81518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ctr" eaLnBrk="1">
              <a:lnSpc>
                <a:spcPct val="80000"/>
              </a:lnSpc>
              <a:spcBef>
                <a:spcPts val="300"/>
              </a:spcBef>
              <a:buFont typeface="Arial" panose="020B0604020202020204" pitchFamily="34" charset="0"/>
              <a:buNone/>
            </a:pPr>
            <a:endParaRPr lang="en-US" altLang="zh-CN" sz="3600" b="1" dirty="0">
              <a:solidFill>
                <a:srgbClr val="FFFF00"/>
              </a:solidFill>
              <a:latin typeface="Arial" panose="020B0604020202020204" pitchFamily="34" charset="0"/>
              <a:cs typeface="Arial" panose="020B0604020202020204" pitchFamily="34" charset="0"/>
              <a:sym typeface="Arial" panose="020B0604020202020204" pitchFamily="34" charset="0"/>
            </a:endParaRPr>
          </a:p>
          <a:p>
            <a:pPr algn="ctr" eaLnBrk="1">
              <a:lnSpc>
                <a:spcPct val="80000"/>
              </a:lnSpc>
              <a:spcBef>
                <a:spcPts val="300"/>
              </a:spcBef>
              <a:buFont typeface="Arial" panose="020B0604020202020204" pitchFamily="34" charset="0"/>
              <a:buNone/>
            </a:pPr>
            <a:r>
              <a:rPr lang="zh-CN" altLang="en-US" sz="3600" b="1" dirty="0">
                <a:solidFill>
                  <a:srgbClr val="FFFF00"/>
                </a:solidFill>
                <a:latin typeface="Arial" panose="020B0604020202020204" pitchFamily="34" charset="0"/>
                <a:cs typeface="Arial" panose="020B0604020202020204" pitchFamily="34" charset="0"/>
                <a:sym typeface="Arial" panose="020B0604020202020204" pitchFamily="34" charset="0"/>
              </a:rPr>
              <a:t>电话：</a:t>
            </a:r>
            <a:r>
              <a:rPr lang="en-US" altLang="zh-CN" sz="3600" b="1" dirty="0">
                <a:solidFill>
                  <a:srgbClr val="FFFF00"/>
                </a:solidFill>
                <a:latin typeface="Arial" panose="020B0604020202020204" pitchFamily="34" charset="0"/>
                <a:cs typeface="Arial" panose="020B0604020202020204" pitchFamily="34" charset="0"/>
                <a:sym typeface="Arial" panose="020B0604020202020204" pitchFamily="34" charset="0"/>
              </a:rPr>
              <a:t>                     </a:t>
            </a:r>
            <a:r>
              <a:rPr lang="zh-CN" altLang="en-US" sz="3600" b="1">
                <a:solidFill>
                  <a:srgbClr val="FFFF00"/>
                </a:solidFill>
                <a:latin typeface="Arial" panose="020B0604020202020204" pitchFamily="34" charset="0"/>
                <a:cs typeface="Arial" panose="020B0604020202020204" pitchFamily="34" charset="0"/>
                <a:sym typeface="Arial" panose="020B0604020202020204" pitchFamily="34" charset="0"/>
              </a:rPr>
              <a:t>邮箱：</a:t>
            </a:r>
            <a:endParaRPr lang="en-US" altLang="zh-CN" sz="3600" b="1" dirty="0">
              <a:solidFill>
                <a:srgbClr val="FFFF00"/>
              </a:solidFill>
              <a:latin typeface="Arial" panose="020B0604020202020204" pitchFamily="34" charset="0"/>
              <a:cs typeface="Arial" panose="020B0604020202020204" pitchFamily="34" charset="0"/>
              <a:sym typeface="Arial" panose="020B0604020202020204" pitchFamily="34" charset="0"/>
            </a:endParaRPr>
          </a:p>
        </p:txBody>
      </p:sp>
      <p:sp>
        <p:nvSpPr>
          <p:cNvPr id="9" name="Shape 36">
            <a:extLst>
              <a:ext uri="{FF2B5EF4-FFF2-40B4-BE49-F238E27FC236}">
                <a16:creationId xmlns:a16="http://schemas.microsoft.com/office/drawing/2014/main" id="{ABAE7AFA-E965-4CA2-B7B4-232896EE036F}"/>
              </a:ext>
            </a:extLst>
          </p:cNvPr>
          <p:cNvSpPr txBox="1">
            <a:spLocks noChangeArrowheads="1"/>
          </p:cNvSpPr>
          <p:nvPr/>
        </p:nvSpPr>
        <p:spPr bwMode="auto">
          <a:xfrm>
            <a:off x="17612514" y="30512653"/>
            <a:ext cx="15655925" cy="800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2515" tIns="222515" rIns="222515" bIns="222515" anchor="ctr"/>
          <a:lstStyle>
            <a:lvl1pPr defTabSz="4175125">
              <a:defRPr sz="7900">
                <a:solidFill>
                  <a:schemeClr val="tx1"/>
                </a:solidFill>
                <a:latin typeface="Calibri" panose="020F0502020204030204" pitchFamily="34" charset="0"/>
                <a:ea typeface="宋体" panose="02010600030101010101" pitchFamily="2" charset="-122"/>
              </a:defRPr>
            </a:lvl1pPr>
            <a:lvl2pPr marL="2563813" indent="-854075" defTabSz="4175125">
              <a:defRPr sz="7900">
                <a:solidFill>
                  <a:schemeClr val="tx1"/>
                </a:solidFill>
                <a:latin typeface="Calibri" panose="020F0502020204030204" pitchFamily="34" charset="0"/>
                <a:ea typeface="宋体" panose="02010600030101010101" pitchFamily="2" charset="-122"/>
              </a:defRPr>
            </a:lvl2pPr>
            <a:lvl3pPr marL="4273550" indent="-854075" defTabSz="4175125">
              <a:defRPr sz="7900">
                <a:solidFill>
                  <a:schemeClr val="tx1"/>
                </a:solidFill>
                <a:latin typeface="Calibri" panose="020F0502020204030204" pitchFamily="34" charset="0"/>
                <a:ea typeface="宋体" panose="02010600030101010101" pitchFamily="2" charset="-122"/>
              </a:defRPr>
            </a:lvl3pPr>
            <a:lvl4pPr marL="5984875" indent="-854075" defTabSz="4175125">
              <a:defRPr sz="7900">
                <a:solidFill>
                  <a:schemeClr val="tx1"/>
                </a:solidFill>
                <a:latin typeface="Calibri" panose="020F0502020204030204" pitchFamily="34" charset="0"/>
                <a:ea typeface="宋体" panose="02010600030101010101" pitchFamily="2" charset="-122"/>
              </a:defRPr>
            </a:lvl4pPr>
            <a:lvl5pPr marL="7694613" indent="-854075" defTabSz="4175125">
              <a:defRPr sz="7900">
                <a:solidFill>
                  <a:schemeClr val="tx1"/>
                </a:solidFill>
                <a:latin typeface="Calibri" panose="020F0502020204030204" pitchFamily="34" charset="0"/>
                <a:ea typeface="宋体" panose="02010600030101010101" pitchFamily="2" charset="-122"/>
              </a:defRPr>
            </a:lvl5pPr>
            <a:lvl6pPr marL="81518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just">
              <a:lnSpc>
                <a:spcPct val="120000"/>
              </a:lnSpc>
            </a:pPr>
            <a:r>
              <a:rPr lang="en-US" altLang="zh-CN" sz="4800" b="1" dirty="0">
                <a:solidFill>
                  <a:srgbClr val="FF6600"/>
                </a:solidFill>
                <a:latin typeface="Arial" panose="020B0604020202020204" pitchFamily="34" charset="0"/>
                <a:ea typeface="HGXT_CNKI" panose="02000500000000000000" pitchFamily="2" charset="-122"/>
                <a:cs typeface="Arial" panose="020B0604020202020204" pitchFamily="34" charset="0"/>
                <a:sym typeface="Arial" panose="020B0604020202020204" pitchFamily="34" charset="0"/>
              </a:rPr>
              <a:t>Ⅵ</a:t>
            </a:r>
            <a:r>
              <a:rPr lang="en-US"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 </a:t>
            </a:r>
            <a:r>
              <a:rPr lang="zh-CN" altLang="en-US" sz="4800" b="1" dirty="0">
                <a:solidFill>
                  <a:srgbClr val="FF6600"/>
                </a:solidFill>
                <a:latin typeface="宋体" panose="02010600030101010101" pitchFamily="2" charset="-122"/>
                <a:cs typeface="Arial" panose="020B0604020202020204" pitchFamily="34" charset="0"/>
                <a:sym typeface="Arial" panose="020B0604020202020204" pitchFamily="34" charset="0"/>
              </a:rPr>
              <a:t>结论</a:t>
            </a:r>
            <a:endParaRPr lang="en-US" altLang="zh-CN" sz="4800" b="1" dirty="0">
              <a:solidFill>
                <a:srgbClr val="FF6600"/>
              </a:solidFill>
              <a:latin typeface="宋体" panose="02010600030101010101" pitchFamily="2" charset="-122"/>
              <a:cs typeface="Arial" panose="020B0604020202020204" pitchFamily="34" charset="0"/>
              <a:sym typeface="Arial" panose="020B0604020202020204" pitchFamily="34" charset="0"/>
            </a:endParaRPr>
          </a:p>
          <a:p>
            <a:pPr indent="720000" algn="just" defTabSz="4441825">
              <a:lnSpc>
                <a:spcPct val="150000"/>
              </a:lnSpc>
            </a:pPr>
            <a:r>
              <a:rPr lang="zh-CN" altLang="en-US" sz="3600" dirty="0">
                <a:solidFill>
                  <a:srgbClr val="000000"/>
                </a:solidFill>
                <a:latin typeface="宋体" panose="02010600030101010101" pitchFamily="2" charset="-122"/>
                <a:cs typeface="Arial" panose="020B0604020202020204" pitchFamily="34" charset="0"/>
                <a:sym typeface="+mn-ea"/>
              </a:rPr>
              <a:t>随着新能源技术的应用，配电网的负荷差异性愈来愈大，而传统配网网络结构中接地点固定的局限将限制配电网的运行灵活性。因此，本文面向未来负荷多变的新能源电网，探讨了一种具有灵活可变接地能力的配网网络架构，其网络拓扑结构的特点是采用隔离变压器对变电站负荷差异比较大的线路进行电气隔离，从而使每条线路都可以根据自身的线路负荷特点灵活选择对应的接地方式。同时，本文以重庆某</a:t>
            </a:r>
            <a:r>
              <a:rPr lang="en-US" altLang="zh-CN" sz="3600" dirty="0">
                <a:solidFill>
                  <a:srgbClr val="000000"/>
                </a:solidFill>
                <a:latin typeface="宋体" panose="02010600030101010101" pitchFamily="2" charset="-122"/>
                <a:cs typeface="Arial" panose="020B0604020202020204" pitchFamily="34" charset="0"/>
                <a:sym typeface="+mn-ea"/>
              </a:rPr>
              <a:t>10 kV</a:t>
            </a:r>
            <a:r>
              <a:rPr lang="zh-CN" altLang="en-US" sz="3600" dirty="0">
                <a:solidFill>
                  <a:srgbClr val="000000"/>
                </a:solidFill>
                <a:latin typeface="宋体" panose="02010600030101010101" pitchFamily="2" charset="-122"/>
                <a:cs typeface="Arial" panose="020B0604020202020204" pitchFamily="34" charset="0"/>
                <a:sym typeface="+mn-ea"/>
              </a:rPr>
              <a:t>变电站为例，通过理论分析和数值仿真，分析了该灵活接地方式的可行性，结果表明采用灵活接地方式的配网网络结构具有更好的线路负荷适应性。</a:t>
            </a:r>
            <a:endParaRPr lang="zh-CN" altLang="en-US" sz="3600" dirty="0">
              <a:solidFill>
                <a:srgbClr val="000000"/>
              </a:solidFill>
              <a:latin typeface="宋体" panose="02010600030101010101" pitchFamily="2" charset="-122"/>
              <a:cs typeface="Arial" panose="020B0604020202020204" pitchFamily="34" charset="0"/>
            </a:endParaRPr>
          </a:p>
          <a:p>
            <a:pPr algn="just">
              <a:lnSpc>
                <a:spcPct val="120000"/>
              </a:lnSpc>
            </a:pPr>
            <a:endParaRPr lang="en-US" altLang="zh-CN" sz="3600" dirty="0">
              <a:solidFill>
                <a:srgbClr val="000000"/>
              </a:solidFill>
              <a:latin typeface="宋体" panose="02010600030101010101" pitchFamily="2" charset="-122"/>
              <a:cs typeface="Arial" panose="020B0604020202020204" pitchFamily="34" charset="0"/>
              <a:sym typeface="Arial" panose="020B0604020202020204" pitchFamily="34" charset="0"/>
            </a:endParaRPr>
          </a:p>
        </p:txBody>
      </p:sp>
      <p:sp>
        <p:nvSpPr>
          <p:cNvPr id="12" name="Shape 36">
            <a:extLst>
              <a:ext uri="{FF2B5EF4-FFF2-40B4-BE49-F238E27FC236}">
                <a16:creationId xmlns:a16="http://schemas.microsoft.com/office/drawing/2014/main" id="{16C64E4A-4E33-4D35-B15B-7C6B75779BB9}"/>
              </a:ext>
            </a:extLst>
          </p:cNvPr>
          <p:cNvSpPr txBox="1"/>
          <p:nvPr/>
        </p:nvSpPr>
        <p:spPr>
          <a:xfrm>
            <a:off x="900906" y="37407564"/>
            <a:ext cx="13622337" cy="3405188"/>
          </a:xfrm>
          <a:prstGeom prst="rect">
            <a:avLst/>
          </a:prstGeom>
          <a:ln w="12700">
            <a:miter lim="400000"/>
          </a:ln>
        </p:spPr>
        <p:txBody>
          <a:bodyPr lIns="222515" tIns="222515" rIns="222515" bIns="222515" anchor="ctr">
            <a:normAutofit/>
          </a:bodyPr>
          <a:lstStyle>
            <a:lvl1pPr marL="1566545" marR="0" indent="-1566545"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1pPr>
            <a:lvl2pPr marL="3577590" marR="0" indent="-1490345"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2pPr>
            <a:lvl3pPr marL="5563235" marR="0" indent="-1386205"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3pPr>
            <a:lvl4pPr marL="7940040" marR="0" indent="-1675765"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4pPr>
            <a:lvl5pPr marL="168128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5pPr>
            <a:lvl6pPr marL="172700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6pPr>
            <a:lvl7pPr marL="177272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7pPr>
            <a:lvl8pPr marL="181844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8pPr>
            <a:lvl9pPr marL="18641695" marR="0" indent="-8459470" algn="l" defTabSz="4176395" rtl="0" latinLnBrk="0">
              <a:lnSpc>
                <a:spcPct val="100000"/>
              </a:lnSpc>
              <a:spcBef>
                <a:spcPts val="3500"/>
              </a:spcBef>
              <a:spcAft>
                <a:spcPts val="0"/>
              </a:spcAft>
              <a:buClrTx/>
              <a:buSzPct val="100000"/>
              <a:buFontTx/>
              <a:buChar char="•"/>
              <a:defRPr sz="14600" b="0" i="0" u="none" strike="noStrike" cap="none" spc="0" baseline="0">
                <a:ln>
                  <a:noFill/>
                </a:ln>
                <a:solidFill>
                  <a:srgbClr val="000000"/>
                </a:solidFill>
                <a:uFillTx/>
                <a:latin typeface="Arial" charset="0"/>
                <a:ea typeface="Arial" charset="0"/>
                <a:cs typeface="Arial" charset="0"/>
                <a:sym typeface="Arial" charset="0"/>
              </a:defRPr>
            </a:lvl9pPr>
          </a:lstStyle>
          <a:p>
            <a:pPr marL="0" indent="0" algn="just">
              <a:lnSpc>
                <a:spcPct val="120000"/>
              </a:lnSpc>
              <a:spcBef>
                <a:spcPts val="0"/>
              </a:spcBef>
              <a:buSzTx/>
              <a:buNone/>
              <a:defRPr sz="3600">
                <a:solidFill>
                  <a:srgbClr val="0000CC"/>
                </a:solidFill>
              </a:defRPr>
            </a:pPr>
            <a:r>
              <a:rPr lang="en-US" altLang="zh-CN" sz="5200" b="1" kern="0" dirty="0">
                <a:solidFill>
                  <a:srgbClr val="FF6600"/>
                </a:solidFill>
              </a:rPr>
              <a:t>IV. </a:t>
            </a:r>
            <a:r>
              <a:rPr lang="zh-CN" altLang="en-US" sz="5200" b="1" kern="0" dirty="0">
                <a:solidFill>
                  <a:srgbClr val="FF6600"/>
                </a:solidFill>
                <a:latin typeface="宋体" panose="02010600030101010101" pitchFamily="2" charset="-122"/>
                <a:ea typeface="宋体" panose="02010600030101010101" pitchFamily="2" charset="-122"/>
              </a:rPr>
              <a:t>表格的要求</a:t>
            </a:r>
            <a:endParaRPr lang="en-US" sz="3600" b="1" kern="0" dirty="0">
              <a:latin typeface="宋体" panose="02010600030101010101" pitchFamily="2" charset="-122"/>
              <a:ea typeface="宋体" panose="02010600030101010101" pitchFamily="2" charset="-122"/>
            </a:endParaRPr>
          </a:p>
        </p:txBody>
      </p:sp>
      <p:sp>
        <p:nvSpPr>
          <p:cNvPr id="16" name="Shape 34">
            <a:extLst>
              <a:ext uri="{FF2B5EF4-FFF2-40B4-BE49-F238E27FC236}">
                <a16:creationId xmlns:a16="http://schemas.microsoft.com/office/drawing/2014/main" id="{E78EA623-257C-4210-8C90-31801208E140}"/>
              </a:ext>
            </a:extLst>
          </p:cNvPr>
          <p:cNvSpPr/>
          <p:nvPr/>
        </p:nvSpPr>
        <p:spPr>
          <a:xfrm>
            <a:off x="3155156" y="8467725"/>
            <a:ext cx="27889200" cy="1754326"/>
          </a:xfrm>
          <a:prstGeom prst="rect">
            <a:avLst/>
          </a:prstGeom>
          <a:ln w="12700">
            <a:miter lim="400000"/>
          </a:ln>
        </p:spPr>
        <p:txBody>
          <a:bodyPr lIns="45719" rIns="45719">
            <a:spAutoFit/>
          </a:bodyPr>
          <a:lstStyle/>
          <a:p>
            <a:pPr marL="342900" indent="-342900" algn="ctr" defTabSz="4176395">
              <a:defRPr sz="8000" b="1">
                <a:solidFill>
                  <a:srgbClr val="FFFFFF"/>
                </a:solidFill>
              </a:defRPr>
            </a:pPr>
            <a:r>
              <a:rPr lang="zh-CN" altLang="en-US" sz="5400" b="1" kern="0" dirty="0">
                <a:solidFill>
                  <a:srgbClr val="FF6600"/>
                </a:solidFill>
                <a:latin typeface="宋体" panose="02010600030101010101" pitchFamily="2" charset="-122"/>
                <a:ea typeface="宋体" panose="02010600030101010101" pitchFamily="2" charset="-122"/>
                <a:cs typeface="Arial" charset="0"/>
                <a:sym typeface="Arial" charset="0"/>
              </a:rPr>
              <a:t>作者姓名</a:t>
            </a:r>
          </a:p>
          <a:p>
            <a:pPr marL="342900" indent="-342900" algn="ctr" defTabSz="4176395">
              <a:defRPr sz="8000" b="1">
                <a:solidFill>
                  <a:srgbClr val="FFFFFF"/>
                </a:solidFill>
              </a:defRPr>
            </a:pPr>
            <a:r>
              <a:rPr lang="zh-CN" altLang="en-US" sz="5400" b="1" kern="0" dirty="0">
                <a:solidFill>
                  <a:srgbClr val="FF6600"/>
                </a:solidFill>
                <a:latin typeface="宋体" panose="02010600030101010101" pitchFamily="2" charset="-122"/>
                <a:ea typeface="宋体" panose="02010600030101010101" pitchFamily="2" charset="-122"/>
                <a:cs typeface="Arial" charset="0"/>
                <a:sym typeface="Arial" charset="0"/>
              </a:rPr>
              <a:t>（作者单位，地址）</a:t>
            </a:r>
          </a:p>
        </p:txBody>
      </p:sp>
      <p:sp>
        <p:nvSpPr>
          <p:cNvPr id="17" name="Shape 34">
            <a:extLst>
              <a:ext uri="{FF2B5EF4-FFF2-40B4-BE49-F238E27FC236}">
                <a16:creationId xmlns:a16="http://schemas.microsoft.com/office/drawing/2014/main" id="{2015D717-B002-4EBF-9754-D40FF2717A25}"/>
              </a:ext>
            </a:extLst>
          </p:cNvPr>
          <p:cNvSpPr/>
          <p:nvPr/>
        </p:nvSpPr>
        <p:spPr>
          <a:xfrm>
            <a:off x="23612475" y="890588"/>
            <a:ext cx="12715875" cy="949325"/>
          </a:xfrm>
          <a:prstGeom prst="rect">
            <a:avLst/>
          </a:prstGeom>
          <a:ln w="12700">
            <a:miter lim="400000"/>
          </a:ln>
        </p:spPr>
        <p:txBody>
          <a:bodyPr lIns="45719" rIns="45719">
            <a:spAutoFit/>
          </a:bodyPr>
          <a:lstStyle/>
          <a:p>
            <a:pPr marL="342900" indent="-342900" algn="ctr" defTabSz="4176395" eaLnBrk="1" fontAlgn="auto">
              <a:spcBef>
                <a:spcPts val="0"/>
              </a:spcBef>
              <a:spcAft>
                <a:spcPts val="0"/>
              </a:spcAft>
              <a:defRPr sz="8000" b="1">
                <a:solidFill>
                  <a:srgbClr val="FFFFFF"/>
                </a:solidFill>
              </a:defRPr>
            </a:pPr>
            <a:r>
              <a:rPr lang="en-US" altLang="zh-CN" sz="5400" b="1" kern="0" dirty="0">
                <a:solidFill>
                  <a:srgbClr val="FF6600"/>
                </a:solidFill>
                <a:latin typeface="Arial" charset="0"/>
                <a:ea typeface="+mn-ea"/>
                <a:cs typeface="Arial" charset="0"/>
                <a:sym typeface="Arial" charset="0"/>
              </a:rPr>
              <a:t>Paper ID</a:t>
            </a:r>
            <a:r>
              <a:rPr lang="zh-CN" altLang="en-US" sz="5400" b="1" kern="0" dirty="0" smtClean="0">
                <a:solidFill>
                  <a:srgbClr val="FF6600"/>
                </a:solidFill>
                <a:latin typeface="Arial" charset="0"/>
                <a:ea typeface="+mn-ea"/>
                <a:cs typeface="Arial" charset="0"/>
                <a:sym typeface="Arial" charset="0"/>
              </a:rPr>
              <a:t>：</a:t>
            </a:r>
            <a:r>
              <a:rPr lang="en-US" altLang="zh-CN" sz="5400" b="1" kern="0" dirty="0" smtClean="0">
                <a:solidFill>
                  <a:srgbClr val="FF6600"/>
                </a:solidFill>
                <a:latin typeface="Arial" charset="0"/>
                <a:ea typeface="+mn-ea"/>
                <a:cs typeface="Arial" charset="0"/>
                <a:sym typeface="Arial" charset="0"/>
              </a:rPr>
              <a:t>XXX</a:t>
            </a:r>
            <a:r>
              <a:rPr lang="zh-CN" altLang="en-US" sz="5400" b="1" kern="0" dirty="0" smtClean="0">
                <a:solidFill>
                  <a:srgbClr val="FF6600"/>
                </a:solidFill>
                <a:latin typeface="Arial" charset="0"/>
                <a:ea typeface="+mn-ea"/>
                <a:cs typeface="Arial" charset="0"/>
                <a:sym typeface="Arial" charset="0"/>
              </a:rPr>
              <a:t> </a:t>
            </a:r>
            <a:endParaRPr lang="en-US" sz="5400" b="1" kern="0" dirty="0">
              <a:solidFill>
                <a:srgbClr val="FF6600"/>
              </a:solidFill>
              <a:latin typeface="Arial" charset="0"/>
              <a:ea typeface="+mn-ea"/>
              <a:cs typeface="Arial" charset="0"/>
              <a:sym typeface="Arial" charset="0"/>
            </a:endParaRPr>
          </a:p>
        </p:txBody>
      </p:sp>
      <p:pic>
        <p:nvPicPr>
          <p:cNvPr id="10" name="图片 1">
            <a:extLst>
              <a:ext uri="{FF2B5EF4-FFF2-40B4-BE49-F238E27FC236}">
                <a16:creationId xmlns:a16="http://schemas.microsoft.com/office/drawing/2014/main" id="{D88DECC3-6C00-4C0C-B3D2-BBD6593F15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40422" y="18053798"/>
            <a:ext cx="13600113" cy="912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37">
            <a:extLst>
              <a:ext uri="{FF2B5EF4-FFF2-40B4-BE49-F238E27FC236}">
                <a16:creationId xmlns:a16="http://schemas.microsoft.com/office/drawing/2014/main" id="{C39EA6FA-6886-4511-A385-BADFF19831BA}"/>
              </a:ext>
            </a:extLst>
          </p:cNvPr>
          <p:cNvSpPr>
            <a:spLocks noChangeArrowheads="1"/>
          </p:cNvSpPr>
          <p:nvPr/>
        </p:nvSpPr>
        <p:spPr bwMode="auto">
          <a:xfrm>
            <a:off x="900906" y="11755900"/>
            <a:ext cx="15725775" cy="1913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2515" tIns="222515" rIns="222515" bIns="222515" anchor="ctr">
            <a:spAutoFit/>
          </a:bodyPr>
          <a:lstStyle>
            <a:lvl1pPr defTabSz="4441825">
              <a:defRPr sz="7900">
                <a:solidFill>
                  <a:schemeClr val="tx1"/>
                </a:solidFill>
                <a:latin typeface="Calibri" panose="020F0502020204030204" pitchFamily="34" charset="0"/>
                <a:ea typeface="宋体" panose="02010600030101010101" pitchFamily="2" charset="-122"/>
              </a:defRPr>
            </a:lvl1pPr>
            <a:lvl2pPr marL="2563813" indent="-854075" defTabSz="4441825">
              <a:defRPr sz="7900">
                <a:solidFill>
                  <a:schemeClr val="tx1"/>
                </a:solidFill>
                <a:latin typeface="Calibri" panose="020F0502020204030204" pitchFamily="34" charset="0"/>
                <a:ea typeface="宋体" panose="02010600030101010101" pitchFamily="2" charset="-122"/>
              </a:defRPr>
            </a:lvl2pPr>
            <a:lvl3pPr marL="4273550" indent="-854075" defTabSz="4441825">
              <a:defRPr sz="7900">
                <a:solidFill>
                  <a:schemeClr val="tx1"/>
                </a:solidFill>
                <a:latin typeface="Calibri" panose="020F0502020204030204" pitchFamily="34" charset="0"/>
                <a:ea typeface="宋体" panose="02010600030101010101" pitchFamily="2" charset="-122"/>
              </a:defRPr>
            </a:lvl3pPr>
            <a:lvl4pPr marL="5984875" indent="-854075" defTabSz="4441825">
              <a:defRPr sz="7900">
                <a:solidFill>
                  <a:schemeClr val="tx1"/>
                </a:solidFill>
                <a:latin typeface="Calibri" panose="020F0502020204030204" pitchFamily="34" charset="0"/>
                <a:ea typeface="宋体" panose="02010600030101010101" pitchFamily="2" charset="-122"/>
              </a:defRPr>
            </a:lvl4pPr>
            <a:lvl5pPr marL="7694613" indent="-854075" defTabSz="4441825">
              <a:defRPr sz="7900">
                <a:solidFill>
                  <a:schemeClr val="tx1"/>
                </a:solidFill>
                <a:latin typeface="Calibri" panose="020F0502020204030204" pitchFamily="34" charset="0"/>
                <a:ea typeface="宋体" panose="02010600030101010101" pitchFamily="2" charset="-122"/>
              </a:defRPr>
            </a:lvl5pPr>
            <a:lvl6pPr marL="8151813" indent="-854075" defTabSz="44418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4418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4418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4418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just"/>
            <a:r>
              <a:rPr lang="zh-CN"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I.</a:t>
            </a:r>
            <a:r>
              <a:rPr lang="en-US"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 </a:t>
            </a:r>
            <a:r>
              <a:rPr lang="zh-CN" altLang="en-US" sz="4800" b="1" dirty="0">
                <a:solidFill>
                  <a:srgbClr val="FF6600"/>
                </a:solidFill>
                <a:latin typeface="宋体" panose="02010600030101010101" pitchFamily="2" charset="-122"/>
                <a:cs typeface="Arial" panose="020B0604020202020204" pitchFamily="34" charset="0"/>
                <a:sym typeface="Arial" panose="020B0604020202020204" pitchFamily="34" charset="0"/>
              </a:rPr>
              <a:t>引言</a:t>
            </a:r>
            <a:endParaRPr lang="en-US" altLang="zh-CN" sz="4800" b="1" dirty="0">
              <a:solidFill>
                <a:srgbClr val="FF6600"/>
              </a:solidFill>
              <a:latin typeface="宋体" panose="02010600030101010101" pitchFamily="2" charset="-122"/>
              <a:cs typeface="Arial" panose="020B0604020202020204" pitchFamily="34" charset="0"/>
              <a:sym typeface="Arial" panose="020B0604020202020204" pitchFamily="34" charset="0"/>
            </a:endParaRPr>
          </a:p>
          <a:p>
            <a:pPr indent="720000" algn="just">
              <a:lnSpc>
                <a:spcPct val="150000"/>
              </a:lnSpc>
            </a:pPr>
            <a:r>
              <a:rPr lang="zh-CN" altLang="en-US" sz="3600" dirty="0">
                <a:solidFill>
                  <a:srgbClr val="000000"/>
                </a:solidFill>
                <a:latin typeface="宋体" panose="02010600030101010101" pitchFamily="2" charset="-122"/>
                <a:cs typeface="Arial" panose="020B0604020202020204" pitchFamily="34" charset="0"/>
                <a:sym typeface="Arial" panose="020B0604020202020204" pitchFamily="34" charset="0"/>
              </a:rPr>
              <a:t>随着新型用电负荷在配电网中的渗透率不断升高，配电网的负荷差异越来越明显，不同的负荷使配电网的接线方式和运行控制都发生了显著变化，给配电网的安全运行带来了更多的挑战。如何改善配电网的网络结构，保障不同负荷的运行环境，增强发生故障时电网的处理能力，确保负荷多变的电网系统内部的故障不会继续扩散，同时增强抵抗不良因素对于电网运行的负面作用，是现在的一个重要研究方向。配电网的接地方式与配电网系统的整体运行方式密切相关，通过灵活改善配电网的接地方式可以来增强配网结构的稳定性。本文提出了一种适用于新型配电网发展的具有灵活可变接地能力的配网网络架构，其网络拓扑结构的特点是采用隔离变压器对变电站负荷差异比较大的线路进行电气隔离，使每条线路都可以根据自身的线路类型特点灵活选择对应的接地方式。</a:t>
            </a:r>
          </a:p>
          <a:p>
            <a:pPr indent="457200" algn="just"/>
            <a:endParaRPr lang="en-US" altLang="zh-CN" sz="3600" b="1" dirty="0">
              <a:solidFill>
                <a:srgbClr val="000000"/>
              </a:solidFill>
              <a:latin typeface="宋体" panose="02010600030101010101" pitchFamily="2" charset="-122"/>
              <a:cs typeface="Arial" panose="020B0604020202020204" pitchFamily="34" charset="0"/>
              <a:sym typeface="Arial" panose="020B0604020202020204" pitchFamily="34" charset="0"/>
            </a:endParaRPr>
          </a:p>
          <a:p>
            <a:pPr indent="457200" algn="just"/>
            <a:endParaRPr lang="en-US" altLang="zh-CN" sz="3600" b="1" dirty="0">
              <a:solidFill>
                <a:srgbClr val="000000"/>
              </a:solidFill>
              <a:latin typeface="宋体" panose="02010600030101010101" pitchFamily="2" charset="-122"/>
              <a:cs typeface="Arial" panose="020B0604020202020204" pitchFamily="34" charset="0"/>
              <a:sym typeface="Arial" panose="020B0604020202020204" pitchFamily="34" charset="0"/>
            </a:endParaRPr>
          </a:p>
          <a:p>
            <a:pPr algn="just" eaLnBrk="1">
              <a:buFont typeface="Arial" panose="020B0604020202020204" pitchFamily="34" charset="0"/>
              <a:buNone/>
            </a:pPr>
            <a:endParaRPr lang="zh-CN" altLang="zh-CN" sz="2000" b="1" dirty="0">
              <a:solidFill>
                <a:srgbClr val="808080"/>
              </a:solidFill>
              <a:latin typeface="宋体" panose="02010600030101010101" pitchFamily="2" charset="-122"/>
              <a:cs typeface="Arial" panose="020B0604020202020204" pitchFamily="34" charset="0"/>
              <a:sym typeface="Arial" panose="020B0604020202020204" pitchFamily="34" charset="0"/>
            </a:endParaRPr>
          </a:p>
          <a:p>
            <a:pPr algn="just"/>
            <a:r>
              <a:rPr lang="en-US"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II. </a:t>
            </a:r>
            <a:r>
              <a:rPr lang="zh-CN" altLang="en-US" sz="4800" b="1" dirty="0">
                <a:solidFill>
                  <a:srgbClr val="FF6600"/>
                </a:solidFill>
                <a:latin typeface="宋体" panose="02010600030101010101" pitchFamily="2" charset="-122"/>
                <a:cs typeface="Arial" panose="020B0604020202020204" pitchFamily="34" charset="0"/>
                <a:sym typeface="Arial" panose="020B0604020202020204" pitchFamily="34" charset="0"/>
              </a:rPr>
              <a:t>工作原理</a:t>
            </a:r>
            <a:endParaRPr lang="en-US" altLang="zh-CN" sz="4800" b="1" dirty="0">
              <a:solidFill>
                <a:srgbClr val="FF6600"/>
              </a:solidFill>
              <a:latin typeface="宋体" panose="02010600030101010101" pitchFamily="2" charset="-122"/>
              <a:cs typeface="Arial" panose="020B0604020202020204" pitchFamily="34" charset="0"/>
              <a:sym typeface="Arial" panose="020B0604020202020204" pitchFamily="34" charset="0"/>
            </a:endParaRPr>
          </a:p>
          <a:p>
            <a:pPr indent="720000" algn="just">
              <a:lnSpc>
                <a:spcPct val="150000"/>
              </a:lnSpc>
            </a:pPr>
            <a:r>
              <a:rPr lang="zh-CN" altLang="en-US" sz="3600" dirty="0">
                <a:solidFill>
                  <a:srgbClr val="000000"/>
                </a:solidFill>
                <a:latin typeface="宋体" panose="02010600030101010101" pitchFamily="2" charset="-122"/>
                <a:cs typeface="Arial" panose="020B0604020202020204" pitchFamily="34" charset="0"/>
                <a:sym typeface="Arial" panose="020B0604020202020204" pitchFamily="34" charset="0"/>
              </a:rPr>
              <a:t>灵活接地方式的基本原理是在传统配电网网络拓扑结构的基础上增加一解耦功能模块，将传统配电网构架按负荷要求进行拆分，对电力系统的电源端与负载端进行电气解耦，可以得到两个独立的系统，即母系统和子系统。母系统包括电源端和部分负载端，子系统由被电气隔离的负载端组成。母系统和子系统的中性点接地方式都单独可控。即可以根据出线的线路种类和负荷特点，可以选择最为合适的中性点接地方式。解耦功能模块的最重要的设备是隔离变压器，使用传统隔离变压器进行解耦操作不能达到完全电气隔离的目的，而使用固态隔离变压即可达到目的。</a:t>
            </a:r>
          </a:p>
        </p:txBody>
      </p:sp>
      <p:graphicFrame>
        <p:nvGraphicFramePr>
          <p:cNvPr id="15" name="Table 16">
            <a:extLst>
              <a:ext uri="{FF2B5EF4-FFF2-40B4-BE49-F238E27FC236}">
                <a16:creationId xmlns:a16="http://schemas.microsoft.com/office/drawing/2014/main" id="{D6AC8FB8-3B81-4A7B-BCB6-1643D9799825}"/>
              </a:ext>
            </a:extLst>
          </p:cNvPr>
          <p:cNvGraphicFramePr>
            <a:graphicFrameLocks noGrp="1"/>
          </p:cNvGraphicFramePr>
          <p:nvPr>
            <p:extLst>
              <p:ext uri="{D42A27DB-BD31-4B8C-83A1-F6EECF244321}">
                <p14:modId xmlns:p14="http://schemas.microsoft.com/office/powerpoint/2010/main" val="1098662395"/>
              </p:ext>
            </p:extLst>
          </p:nvPr>
        </p:nvGraphicFramePr>
        <p:xfrm>
          <a:off x="1094581" y="41103680"/>
          <a:ext cx="12158662" cy="3292476"/>
        </p:xfrm>
        <a:graphic>
          <a:graphicData uri="http://schemas.openxmlformats.org/drawingml/2006/table">
            <a:tbl>
              <a:tblPr/>
              <a:tblGrid>
                <a:gridCol w="3641725">
                  <a:extLst>
                    <a:ext uri="{9D8B030D-6E8A-4147-A177-3AD203B41FA5}">
                      <a16:colId xmlns:a16="http://schemas.microsoft.com/office/drawing/2014/main" val="20000"/>
                    </a:ext>
                  </a:extLst>
                </a:gridCol>
                <a:gridCol w="2405062">
                  <a:extLst>
                    <a:ext uri="{9D8B030D-6E8A-4147-A177-3AD203B41FA5}">
                      <a16:colId xmlns:a16="http://schemas.microsoft.com/office/drawing/2014/main" val="20001"/>
                    </a:ext>
                  </a:extLst>
                </a:gridCol>
                <a:gridCol w="2622550">
                  <a:extLst>
                    <a:ext uri="{9D8B030D-6E8A-4147-A177-3AD203B41FA5}">
                      <a16:colId xmlns:a16="http://schemas.microsoft.com/office/drawing/2014/main" val="20002"/>
                    </a:ext>
                  </a:extLst>
                </a:gridCol>
                <a:gridCol w="3489325">
                  <a:extLst>
                    <a:ext uri="{9D8B030D-6E8A-4147-A177-3AD203B41FA5}">
                      <a16:colId xmlns:a16="http://schemas.microsoft.com/office/drawing/2014/main" val="20003"/>
                    </a:ext>
                  </a:extLst>
                </a:gridCol>
              </a:tblGrid>
              <a:tr h="1097527">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Times New Roman" pitchFamily="18" charset="0"/>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zh-CN" altLang="en-US"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极性</a:t>
                      </a:r>
                      <a:endPar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 k(m</a:t>
                      </a:r>
                      <a:r>
                        <a:rPr kumimoji="0" lang="en-NZ" altLang="zh-CN" sz="3600" b="1"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sym typeface="Arial" charset="0"/>
                        </a:rPr>
                        <a:t>2</a:t>
                      </a: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v</a:t>
                      </a:r>
                      <a:r>
                        <a:rPr kumimoji="0" lang="en-NZ" altLang="zh-CN" sz="3600" b="1"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sym typeface="Arial" charset="0"/>
                        </a:rPr>
                        <a:t>-2</a:t>
                      </a: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s</a:t>
                      </a:r>
                      <a:r>
                        <a:rPr kumimoji="0" lang="en-NZ" altLang="zh-CN" sz="3600" b="1"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sym typeface="Arial" charset="0"/>
                        </a:rPr>
                        <a:t>-1</a:t>
                      </a:r>
                      <a:r>
                        <a:rPr kumimoji="0" lang="en-NZ" altLang="zh-CN" sz="3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Arial"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1" i="0" u="none" strike="noStrike" cap="none" normalizeH="0" baseline="0">
                          <a:ln>
                            <a:noFill/>
                          </a:ln>
                          <a:solidFill>
                            <a:schemeClr val="tx1"/>
                          </a:solidFill>
                          <a:effectLst/>
                          <a:latin typeface="Times New Roman" pitchFamily="18" charset="0"/>
                          <a:ea typeface="宋体" pitchFamily="2" charset="-122"/>
                          <a:cs typeface="Times New Roman" pitchFamily="18" charset="0"/>
                          <a:sym typeface="Arial" charset="0"/>
                        </a:rPr>
                        <a:t>E</a:t>
                      </a:r>
                      <a:r>
                        <a:rPr kumimoji="0" lang="en-NZ" altLang="zh-CN" sz="3600" b="1" i="0" u="none" strike="noStrike" cap="none" normalizeH="0" baseline="-25000">
                          <a:ln>
                            <a:noFill/>
                          </a:ln>
                          <a:solidFill>
                            <a:schemeClr val="tx1"/>
                          </a:solidFill>
                          <a:effectLst/>
                          <a:latin typeface="Times New Roman" pitchFamily="18" charset="0"/>
                          <a:ea typeface="宋体" pitchFamily="2" charset="-122"/>
                          <a:cs typeface="Times New Roman" pitchFamily="18" charset="0"/>
                          <a:sym typeface="Arial" charset="0"/>
                        </a:rPr>
                        <a:t>0</a:t>
                      </a:r>
                      <a:r>
                        <a:rPr kumimoji="0" lang="en-NZ" altLang="zh-CN" sz="3600" b="1" i="0" u="none" strike="noStrike" cap="none" normalizeH="0" baseline="0">
                          <a:ln>
                            <a:noFill/>
                          </a:ln>
                          <a:solidFill>
                            <a:schemeClr val="tx1"/>
                          </a:solidFill>
                          <a:effectLst/>
                          <a:latin typeface="Times New Roman" pitchFamily="18" charset="0"/>
                          <a:ea typeface="宋体" pitchFamily="2" charset="-122"/>
                          <a:cs typeface="Times New Roman" pitchFamily="18" charset="0"/>
                          <a:sym typeface="Arial" charset="0"/>
                        </a:rPr>
                        <a:t>(kVm</a:t>
                      </a:r>
                      <a:r>
                        <a:rPr kumimoji="0" lang="en-NZ" altLang="zh-CN" sz="3600" b="1" i="0" u="none" strike="noStrike" cap="none" normalizeH="0" baseline="30000">
                          <a:ln>
                            <a:noFill/>
                          </a:ln>
                          <a:solidFill>
                            <a:schemeClr val="tx1"/>
                          </a:solidFill>
                          <a:effectLst/>
                          <a:latin typeface="Times New Roman" pitchFamily="18" charset="0"/>
                          <a:ea typeface="宋体" pitchFamily="2" charset="-122"/>
                          <a:cs typeface="Times New Roman" pitchFamily="18" charset="0"/>
                          <a:sym typeface="Arial" charset="0"/>
                        </a:rPr>
                        <a:t>-1</a:t>
                      </a:r>
                      <a:r>
                        <a:rPr kumimoji="0" lang="en-NZ" altLang="zh-CN" sz="3600" b="1" i="0" u="none" strike="noStrike" cap="none" normalizeH="0" baseline="0">
                          <a:ln>
                            <a:noFill/>
                          </a:ln>
                          <a:solidFill>
                            <a:schemeClr val="tx1"/>
                          </a:solidFill>
                          <a:effectLst/>
                          <a:latin typeface="Times New Roman" pitchFamily="18" charset="0"/>
                          <a:ea typeface="宋体" pitchFamily="2" charset="-122"/>
                          <a:cs typeface="Times New Roman" pitchFamily="18" charset="0"/>
                          <a:sym typeface="Arial"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764">
                <a:tc rowSpan="2">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Times New Roman" pitchFamily="18" charset="0"/>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764">
                <a:tc vMerge="1">
                  <a:txBody>
                    <a:bodyPr/>
                    <a:lstStyle/>
                    <a:p>
                      <a:endParaRPr lang="zh-CN"/>
                    </a:p>
                  </a:txBody>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endPar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764">
                <a:tc rowSpan="2">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zh-CN" altLang="en-US" sz="3600" b="1" i="0" u="none" strike="noStrike" kern="1200" cap="none" normalizeH="0" baseline="0" dirty="0">
                          <a:ln>
                            <a:noFill/>
                          </a:ln>
                          <a:solidFill>
                            <a:schemeClr val="tx1"/>
                          </a:solidFill>
                          <a:effectLst/>
                          <a:latin typeface="Times New Roman" pitchFamily="18" charset="0"/>
                          <a:ea typeface="宋体" pitchFamily="2" charset="-122"/>
                          <a:cs typeface="Times New Roman" pitchFamily="18" charset="0"/>
                        </a:rPr>
                        <a:t>绝缘子类型</a:t>
                      </a:r>
                      <a:endParaRPr kumimoji="0" lang="en-NZ" altLang="zh-CN" sz="3600" b="1" i="0" u="none" strike="noStrike" kern="1200" cap="none" normalizeH="0" baseline="0" dirty="0">
                        <a:ln>
                          <a:noFill/>
                        </a:ln>
                        <a:solidFill>
                          <a:schemeClr val="tx1"/>
                        </a:solidFill>
                        <a:effectLst/>
                        <a:latin typeface="Times New Roman" pitchFamily="18"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1.2</a:t>
                      </a:r>
                      <a:r>
                        <a:rPr kumimoji="0" lang="en-NZ" altLang="zh-CN" sz="3600" b="0" i="0" u="none" strike="noStrike" cap="none" normalizeH="0" baseline="0">
                          <a:ln>
                            <a:noFill/>
                          </a:ln>
                          <a:solidFill>
                            <a:srgbClr val="000000"/>
                          </a:solidFill>
                          <a:effectLst/>
                          <a:latin typeface="Times New Roman" pitchFamily="18" charset="0"/>
                          <a:ea typeface="Helvetica Neue"/>
                          <a:cs typeface="Helvetica Neue"/>
                        </a:rPr>
                        <a:t>×10</a:t>
                      </a:r>
                      <a:r>
                        <a:rPr kumimoji="0" lang="en-NZ" altLang="zh-CN" sz="3600" b="0" i="0" u="none" strike="noStrike" cap="none" normalizeH="0" baseline="30000">
                          <a:ln>
                            <a:noFill/>
                          </a:ln>
                          <a:solidFill>
                            <a:srgbClr val="000000"/>
                          </a:solidFill>
                          <a:effectLst/>
                          <a:latin typeface="Times New Roman" pitchFamily="18" charset="0"/>
                          <a:ea typeface="Helvetica Neue"/>
                          <a:cs typeface="Helvetica Neue"/>
                        </a:rPr>
                        <a:t>-6</a:t>
                      </a:r>
                      <a:r>
                        <a:rPr kumimoji="0" lang="en-NZ" altLang="zh-CN" sz="3600" b="0" i="0" u="none" strike="noStrike" cap="none" normalizeH="0" baseline="0">
                          <a:ln>
                            <a:noFill/>
                          </a:ln>
                          <a:solidFill>
                            <a:srgbClr val="000000"/>
                          </a:solidFill>
                          <a:effectLst/>
                          <a:latin typeface="Times New Roman" pitchFamily="18" charset="0"/>
                          <a:ea typeface="Helvetica Neue"/>
                          <a:cs typeface="Helvetica Neue"/>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520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657">
                <a:tc vMerge="1">
                  <a:txBody>
                    <a:bodyPr/>
                    <a:lstStyle/>
                    <a:p>
                      <a:endParaRPr lang="zh-CN"/>
                    </a:p>
                  </a:txBody>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1.3×10</a:t>
                      </a:r>
                      <a:r>
                        <a:rPr kumimoji="0" lang="en-NZ" altLang="zh-CN" sz="3600" b="0" i="0" u="none" strike="noStrike" cap="none" normalizeH="0" baseline="30000">
                          <a:ln>
                            <a:noFill/>
                          </a:ln>
                          <a:solidFill>
                            <a:schemeClr val="tx1"/>
                          </a:solidFill>
                          <a:effectLst/>
                          <a:latin typeface="Times New Roman" pitchFamily="18" charset="0"/>
                          <a:ea typeface="Helvetica Neue"/>
                          <a:cs typeface="Helvetica Neue"/>
                        </a:rPr>
                        <a:t>-6</a:t>
                      </a:r>
                      <a:r>
                        <a:rPr kumimoji="0" lang="en-NZ" altLang="zh-CN" sz="3600" b="0" i="0" u="none" strike="noStrike" cap="none" normalizeH="0" baseline="0">
                          <a:ln>
                            <a:noFill/>
                          </a:ln>
                          <a:solidFill>
                            <a:schemeClr val="tx1"/>
                          </a:solidFill>
                          <a:effectLst/>
                          <a:latin typeface="Times New Roman" pitchFamily="18" charset="0"/>
                          <a:ea typeface="Helvetica Neue"/>
                          <a:cs typeface="Helvetica Neue"/>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3419475">
                        <a:lnSpc>
                          <a:spcPct val="90000"/>
                        </a:lnSpc>
                        <a:spcBef>
                          <a:spcPts val="3740"/>
                        </a:spcBef>
                        <a:buFont typeface="Arial" charset="0"/>
                        <a:defRPr sz="9500">
                          <a:solidFill>
                            <a:schemeClr val="tx1"/>
                          </a:solidFill>
                          <a:latin typeface="Calibri" pitchFamily="34" charset="0"/>
                          <a:ea typeface="宋体" pitchFamily="2" charset="-122"/>
                        </a:defRPr>
                      </a:lvl1pPr>
                      <a:lvl2pPr marL="742950" indent="-285750" defTabSz="3419475">
                        <a:lnSpc>
                          <a:spcPct val="90000"/>
                        </a:lnSpc>
                        <a:spcBef>
                          <a:spcPts val="1875"/>
                        </a:spcBef>
                        <a:buFont typeface="Arial" charset="0"/>
                        <a:defRPr sz="8100">
                          <a:solidFill>
                            <a:schemeClr val="tx1"/>
                          </a:solidFill>
                          <a:latin typeface="Calibri" pitchFamily="34" charset="0"/>
                          <a:ea typeface="宋体" pitchFamily="2" charset="-122"/>
                        </a:defRPr>
                      </a:lvl2pPr>
                      <a:lvl3pPr marL="1143000" indent="-228600" defTabSz="3419475">
                        <a:lnSpc>
                          <a:spcPct val="90000"/>
                        </a:lnSpc>
                        <a:spcBef>
                          <a:spcPts val="1875"/>
                        </a:spcBef>
                        <a:buFont typeface="Arial" charset="0"/>
                        <a:defRPr sz="6800">
                          <a:solidFill>
                            <a:schemeClr val="tx1"/>
                          </a:solidFill>
                          <a:latin typeface="Calibri" pitchFamily="34" charset="0"/>
                          <a:ea typeface="宋体" pitchFamily="2" charset="-122"/>
                        </a:defRPr>
                      </a:lvl3pPr>
                      <a:lvl4pPr marL="16002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4pPr>
                      <a:lvl5pPr marL="2057400" indent="-228600" defTabSz="3419475">
                        <a:lnSpc>
                          <a:spcPct val="90000"/>
                        </a:lnSpc>
                        <a:spcBef>
                          <a:spcPts val="1875"/>
                        </a:spcBef>
                        <a:buFont typeface="Arial" charset="0"/>
                        <a:defRPr sz="6100">
                          <a:solidFill>
                            <a:schemeClr val="tx1"/>
                          </a:solidFill>
                          <a:latin typeface="Calibri" pitchFamily="34" charset="0"/>
                          <a:ea typeface="宋体" pitchFamily="2" charset="-122"/>
                        </a:defRPr>
                      </a:lvl5pPr>
                      <a:lvl6pPr marL="25146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6pPr>
                      <a:lvl7pPr marL="29718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7pPr>
                      <a:lvl8pPr marL="34290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8pPr>
                      <a:lvl9pPr marL="3886200" indent="-228600" defTabSz="3419475" eaLnBrk="0" fontAlgn="base" hangingPunct="0">
                        <a:lnSpc>
                          <a:spcPct val="90000"/>
                        </a:lnSpc>
                        <a:spcBef>
                          <a:spcPts val="1875"/>
                        </a:spcBef>
                        <a:spcAft>
                          <a:spcPct val="0"/>
                        </a:spcAft>
                        <a:buFont typeface="Arial" charset="0"/>
                        <a:defRPr sz="6100">
                          <a:solidFill>
                            <a:schemeClr val="tx1"/>
                          </a:solidFill>
                          <a:latin typeface="Calibri" pitchFamily="34" charset="0"/>
                          <a:ea typeface="宋体" pitchFamily="2" charset="-122"/>
                        </a:defRPr>
                      </a:lvl9pPr>
                    </a:lstStyle>
                    <a:p>
                      <a:pPr marL="0" marR="0" lvl="0" indent="0" algn="ctr" defTabSz="3419475" rtl="0" eaLnBrk="1" fontAlgn="base" latinLnBrk="0" hangingPunct="1">
                        <a:lnSpc>
                          <a:spcPct val="100000"/>
                        </a:lnSpc>
                        <a:spcBef>
                          <a:spcPct val="0"/>
                        </a:spcBef>
                        <a:spcAft>
                          <a:spcPct val="0"/>
                        </a:spcAft>
                        <a:buClrTx/>
                        <a:buSzTx/>
                        <a:buFontTx/>
                        <a:buNone/>
                      </a:pPr>
                      <a:r>
                        <a:rPr kumimoji="0" lang="en-NZ" altLang="zh-CN" sz="3600" b="0" i="0" u="none" strike="noStrike" cap="none" normalizeH="0" baseline="0" dirty="0">
                          <a:ln>
                            <a:noFill/>
                          </a:ln>
                          <a:solidFill>
                            <a:schemeClr val="tx1"/>
                          </a:solidFill>
                          <a:effectLst/>
                          <a:latin typeface="Times New Roman" pitchFamily="18" charset="0"/>
                          <a:ea typeface="Helvetica Neue"/>
                          <a:cs typeface="Helvetica Neue"/>
                        </a:rPr>
                        <a:t>600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 name="TextBox 17">
            <a:extLst>
              <a:ext uri="{FF2B5EF4-FFF2-40B4-BE49-F238E27FC236}">
                <a16:creationId xmlns:a16="http://schemas.microsoft.com/office/drawing/2014/main" id="{0393A4A8-EE10-4FA5-8783-161EEC4386D9}"/>
              </a:ext>
            </a:extLst>
          </p:cNvPr>
          <p:cNvSpPr txBox="1"/>
          <p:nvPr/>
        </p:nvSpPr>
        <p:spPr>
          <a:xfrm>
            <a:off x="900906" y="39987668"/>
            <a:ext cx="5647700" cy="646331"/>
          </a:xfrm>
          <a:prstGeom prst="rect">
            <a:avLst/>
          </a:prstGeom>
          <a:noFill/>
        </p:spPr>
        <p:txBody>
          <a:bodyPr wrap="none">
            <a:spAutoFit/>
          </a:bodyPr>
          <a:lstStyle/>
          <a:p>
            <a:pPr defTabSz="914400">
              <a:defRPr/>
            </a:pPr>
            <a:r>
              <a:rPr lang="zh-CN" altLang="en-US" sz="3600" kern="0" dirty="0">
                <a:solidFill>
                  <a:srgbClr val="000000"/>
                </a:solidFill>
                <a:latin typeface="Arial" charset="0"/>
                <a:cs typeface="Arial" charset="0"/>
                <a:sym typeface="Arial" charset="0"/>
              </a:rPr>
              <a:t>表</a:t>
            </a:r>
            <a:r>
              <a:rPr lang="en-US" sz="3600" kern="0" dirty="0">
                <a:solidFill>
                  <a:srgbClr val="000000"/>
                </a:solidFill>
                <a:latin typeface="Arial" charset="0"/>
                <a:cs typeface="Arial" charset="0"/>
                <a:sym typeface="Arial" charset="0"/>
              </a:rPr>
              <a:t> 1. </a:t>
            </a:r>
            <a:r>
              <a:rPr lang="en-US" sz="3600" kern="0" dirty="0">
                <a:solidFill>
                  <a:srgbClr val="000000"/>
                </a:solidFill>
                <a:latin typeface="Times New Roman" panose="02020603050405020304" pitchFamily="18" charset="0"/>
                <a:cs typeface="Times New Roman" panose="02020603050405020304" pitchFamily="18" charset="0"/>
                <a:sym typeface="Arial" charset="0"/>
              </a:rPr>
              <a:t>CIGRE</a:t>
            </a:r>
            <a:r>
              <a:rPr lang="zh-CN" altLang="en-US" sz="3600" kern="0" dirty="0">
                <a:solidFill>
                  <a:srgbClr val="000000"/>
                </a:solidFill>
                <a:latin typeface="Times New Roman" panose="02020603050405020304" pitchFamily="18" charset="0"/>
                <a:cs typeface="Times New Roman" panose="02020603050405020304" pitchFamily="18" charset="0"/>
                <a:sym typeface="Arial" charset="0"/>
              </a:rPr>
              <a:t>推荐的</a:t>
            </a:r>
            <a:r>
              <a:rPr lang="en-US" sz="3600" kern="0" dirty="0">
                <a:solidFill>
                  <a:srgbClr val="000000"/>
                </a:solidFill>
                <a:latin typeface="Times New Roman" panose="02020603050405020304" pitchFamily="18" charset="0"/>
                <a:cs typeface="Times New Roman" panose="02020603050405020304" pitchFamily="18" charset="0"/>
                <a:sym typeface="Arial" charset="0"/>
              </a:rPr>
              <a:t>k</a:t>
            </a:r>
            <a:r>
              <a:rPr lang="zh-CN" altLang="en-US" sz="3600" kern="0" dirty="0">
                <a:solidFill>
                  <a:srgbClr val="000000"/>
                </a:solidFill>
                <a:latin typeface="Times New Roman" panose="02020603050405020304" pitchFamily="18" charset="0"/>
                <a:cs typeface="Times New Roman" panose="02020603050405020304" pitchFamily="18" charset="0"/>
                <a:sym typeface="Arial" charset="0"/>
              </a:rPr>
              <a:t>和</a:t>
            </a:r>
            <a:r>
              <a:rPr lang="en-US" sz="3600" kern="0" dirty="0">
                <a:solidFill>
                  <a:srgbClr val="000000"/>
                </a:solidFill>
                <a:latin typeface="Times New Roman" panose="02020603050405020304" pitchFamily="18" charset="0"/>
                <a:cs typeface="Times New Roman" panose="02020603050405020304" pitchFamily="18" charset="0"/>
                <a:sym typeface="Arial" charset="0"/>
              </a:rPr>
              <a:t>E</a:t>
            </a:r>
            <a:r>
              <a:rPr lang="en-US" sz="3600" kern="0" baseline="-25000" dirty="0">
                <a:solidFill>
                  <a:srgbClr val="000000"/>
                </a:solidFill>
                <a:latin typeface="Times New Roman" panose="02020603050405020304" pitchFamily="18" charset="0"/>
                <a:cs typeface="Times New Roman" panose="02020603050405020304" pitchFamily="18" charset="0"/>
                <a:sym typeface="Arial" charset="0"/>
              </a:rPr>
              <a:t>0</a:t>
            </a:r>
            <a:r>
              <a:rPr lang="zh-CN" altLang="en-US" sz="3600" kern="0" dirty="0">
                <a:solidFill>
                  <a:srgbClr val="000000"/>
                </a:solidFill>
                <a:latin typeface="Times New Roman" panose="02020603050405020304" pitchFamily="18" charset="0"/>
                <a:cs typeface="Times New Roman" panose="02020603050405020304" pitchFamily="18" charset="0"/>
                <a:sym typeface="Arial" charset="0"/>
              </a:rPr>
              <a:t>值</a:t>
            </a:r>
            <a:endParaRPr lang="en-NZ" sz="2400" kern="0" dirty="0">
              <a:solidFill>
                <a:srgbClr val="000000"/>
              </a:solidFill>
              <a:latin typeface="Times New Roman" panose="02020603050405020304" pitchFamily="18" charset="0"/>
              <a:cs typeface="Times New Roman" panose="02020603050405020304" pitchFamily="18" charset="0"/>
              <a:sym typeface="Arial" charset="0"/>
            </a:endParaRPr>
          </a:p>
        </p:txBody>
      </p:sp>
      <p:sp>
        <p:nvSpPr>
          <p:cNvPr id="19" name="Shape 36">
            <a:extLst>
              <a:ext uri="{FF2B5EF4-FFF2-40B4-BE49-F238E27FC236}">
                <a16:creationId xmlns:a16="http://schemas.microsoft.com/office/drawing/2014/main" id="{ABAE7AFA-E965-4CA2-B7B4-232896EE036F}"/>
              </a:ext>
            </a:extLst>
          </p:cNvPr>
          <p:cNvSpPr txBox="1">
            <a:spLocks noChangeArrowheads="1"/>
          </p:cNvSpPr>
          <p:nvPr/>
        </p:nvSpPr>
        <p:spPr bwMode="auto">
          <a:xfrm>
            <a:off x="17612514" y="11755900"/>
            <a:ext cx="15655925" cy="480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2515" tIns="222515" rIns="222515" bIns="222515" anchor="ctr"/>
          <a:lstStyle>
            <a:lvl1pPr defTabSz="4175125">
              <a:defRPr sz="7900">
                <a:solidFill>
                  <a:schemeClr val="tx1"/>
                </a:solidFill>
                <a:latin typeface="Calibri" panose="020F0502020204030204" pitchFamily="34" charset="0"/>
                <a:ea typeface="宋体" panose="02010600030101010101" pitchFamily="2" charset="-122"/>
              </a:defRPr>
            </a:lvl1pPr>
            <a:lvl2pPr marL="2563813" indent="-854075" defTabSz="4175125">
              <a:defRPr sz="7900">
                <a:solidFill>
                  <a:schemeClr val="tx1"/>
                </a:solidFill>
                <a:latin typeface="Calibri" panose="020F0502020204030204" pitchFamily="34" charset="0"/>
                <a:ea typeface="宋体" panose="02010600030101010101" pitchFamily="2" charset="-122"/>
              </a:defRPr>
            </a:lvl2pPr>
            <a:lvl3pPr marL="4273550" indent="-854075" defTabSz="4175125">
              <a:defRPr sz="7900">
                <a:solidFill>
                  <a:schemeClr val="tx1"/>
                </a:solidFill>
                <a:latin typeface="Calibri" panose="020F0502020204030204" pitchFamily="34" charset="0"/>
                <a:ea typeface="宋体" panose="02010600030101010101" pitchFamily="2" charset="-122"/>
              </a:defRPr>
            </a:lvl3pPr>
            <a:lvl4pPr marL="5984875" indent="-854075" defTabSz="4175125">
              <a:defRPr sz="7900">
                <a:solidFill>
                  <a:schemeClr val="tx1"/>
                </a:solidFill>
                <a:latin typeface="Calibri" panose="020F0502020204030204" pitchFamily="34" charset="0"/>
                <a:ea typeface="宋体" panose="02010600030101010101" pitchFamily="2" charset="-122"/>
              </a:defRPr>
            </a:lvl4pPr>
            <a:lvl5pPr marL="7694613" indent="-854075" defTabSz="4175125">
              <a:defRPr sz="7900">
                <a:solidFill>
                  <a:schemeClr val="tx1"/>
                </a:solidFill>
                <a:latin typeface="Calibri" panose="020F0502020204030204" pitchFamily="34" charset="0"/>
                <a:ea typeface="宋体" panose="02010600030101010101" pitchFamily="2" charset="-122"/>
              </a:defRPr>
            </a:lvl5pPr>
            <a:lvl6pPr marL="81518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just">
              <a:lnSpc>
                <a:spcPct val="120000"/>
              </a:lnSpc>
            </a:pPr>
            <a:r>
              <a:rPr lang="en-US"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V. </a:t>
            </a:r>
            <a:r>
              <a:rPr lang="zh-CN" altLang="en-US" sz="4800" b="1" dirty="0">
                <a:solidFill>
                  <a:srgbClr val="FF6600"/>
                </a:solidFill>
                <a:latin typeface="宋体" panose="02010600030101010101" pitchFamily="2" charset="-122"/>
                <a:cs typeface="Arial" panose="020B0604020202020204" pitchFamily="34" charset="0"/>
                <a:sym typeface="Arial" panose="020B0604020202020204" pitchFamily="34" charset="0"/>
              </a:rPr>
              <a:t>仿真分析</a:t>
            </a:r>
            <a:endParaRPr lang="en-US" altLang="zh-CN" sz="4800" b="1" dirty="0">
              <a:solidFill>
                <a:srgbClr val="FF6600"/>
              </a:solidFill>
              <a:latin typeface="宋体" panose="02010600030101010101" pitchFamily="2" charset="-122"/>
              <a:cs typeface="Arial" panose="020B0604020202020204" pitchFamily="34" charset="0"/>
              <a:sym typeface="Arial" panose="020B0604020202020204" pitchFamily="34" charset="0"/>
            </a:endParaRPr>
          </a:p>
          <a:p>
            <a:pPr indent="720000" algn="just" defTabSz="4441825">
              <a:lnSpc>
                <a:spcPct val="150000"/>
              </a:lnSpc>
            </a:pPr>
            <a:r>
              <a:rPr lang="zh-CN" altLang="en-US" sz="3600" dirty="0">
                <a:solidFill>
                  <a:srgbClr val="000000"/>
                </a:solidFill>
                <a:latin typeface="宋体" panose="02010600030101010101" pitchFamily="2" charset="-122"/>
                <a:cs typeface="Arial" panose="020B0604020202020204" pitchFamily="34" charset="0"/>
                <a:sym typeface="+mn-ea"/>
              </a:rPr>
              <a:t>由于固态隔离变压器启动需要时间，待系统稳定后再设置故障。在子系统</a:t>
            </a:r>
            <a:r>
              <a:rPr lang="en-US" altLang="zh-CN" sz="3600" dirty="0">
                <a:solidFill>
                  <a:srgbClr val="000000"/>
                </a:solidFill>
                <a:latin typeface="宋体" panose="02010600030101010101" pitchFamily="2" charset="-122"/>
                <a:cs typeface="Arial" panose="020B0604020202020204" pitchFamily="34" charset="0"/>
                <a:sym typeface="+mn-ea"/>
              </a:rPr>
              <a:t>A</a:t>
            </a:r>
            <a:r>
              <a:rPr lang="zh-CN" altLang="en-US" sz="3600" dirty="0">
                <a:solidFill>
                  <a:srgbClr val="000000"/>
                </a:solidFill>
                <a:latin typeface="宋体" panose="02010600030101010101" pitchFamily="2" charset="-122"/>
                <a:cs typeface="Arial" panose="020B0604020202020204" pitchFamily="34" charset="0"/>
                <a:sym typeface="+mn-ea"/>
              </a:rPr>
              <a:t>相设置接地故障，故障设置在</a:t>
            </a:r>
            <a:r>
              <a:rPr lang="en-US" altLang="zh-CN" sz="3600" dirty="0">
                <a:solidFill>
                  <a:srgbClr val="000000"/>
                </a:solidFill>
                <a:latin typeface="宋体" panose="02010600030101010101" pitchFamily="2" charset="-122"/>
                <a:cs typeface="Arial" panose="020B0604020202020204" pitchFamily="34" charset="0"/>
                <a:sym typeface="+mn-ea"/>
              </a:rPr>
              <a:t>0.2s</a:t>
            </a:r>
            <a:r>
              <a:rPr lang="zh-CN" altLang="en-US" sz="3600" dirty="0">
                <a:solidFill>
                  <a:srgbClr val="000000"/>
                </a:solidFill>
                <a:latin typeface="宋体" panose="02010600030101010101" pitchFamily="2" charset="-122"/>
                <a:cs typeface="Arial" panose="020B0604020202020204" pitchFamily="34" charset="0"/>
                <a:sym typeface="+mn-ea"/>
              </a:rPr>
              <a:t>；在母系统中任意选择一条线路设置</a:t>
            </a:r>
            <a:r>
              <a:rPr lang="en-US" altLang="zh-CN" sz="3600" dirty="0">
                <a:solidFill>
                  <a:srgbClr val="000000"/>
                </a:solidFill>
                <a:latin typeface="宋体" panose="02010600030101010101" pitchFamily="2" charset="-122"/>
                <a:cs typeface="Arial" panose="020B0604020202020204" pitchFamily="34" charset="0"/>
                <a:sym typeface="+mn-ea"/>
              </a:rPr>
              <a:t>A</a:t>
            </a:r>
            <a:r>
              <a:rPr lang="zh-CN" altLang="en-US" sz="3600" dirty="0">
                <a:solidFill>
                  <a:srgbClr val="000000"/>
                </a:solidFill>
                <a:latin typeface="宋体" panose="02010600030101010101" pitchFamily="2" charset="-122"/>
                <a:cs typeface="Arial" panose="020B0604020202020204" pitchFamily="34" charset="0"/>
                <a:sym typeface="+mn-ea"/>
              </a:rPr>
              <a:t>相接地故障，故障设置在</a:t>
            </a:r>
            <a:r>
              <a:rPr lang="en-US" altLang="zh-CN" sz="3600" dirty="0">
                <a:solidFill>
                  <a:srgbClr val="000000"/>
                </a:solidFill>
                <a:latin typeface="宋体" panose="02010600030101010101" pitchFamily="2" charset="-122"/>
                <a:cs typeface="Arial" panose="020B0604020202020204" pitchFamily="34" charset="0"/>
                <a:sym typeface="+mn-ea"/>
              </a:rPr>
              <a:t>0.3s</a:t>
            </a:r>
            <a:r>
              <a:rPr lang="zh-CN" altLang="en-US" sz="3600" dirty="0">
                <a:solidFill>
                  <a:srgbClr val="000000"/>
                </a:solidFill>
                <a:latin typeface="宋体" panose="02010600030101010101" pitchFamily="2" charset="-122"/>
                <a:cs typeface="Arial" panose="020B0604020202020204" pitchFamily="34" charset="0"/>
                <a:sym typeface="+mn-ea"/>
              </a:rPr>
              <a:t>，故障电阻统一设为</a:t>
            </a:r>
            <a:r>
              <a:rPr lang="en-US" altLang="zh-CN" sz="3600" dirty="0">
                <a:solidFill>
                  <a:srgbClr val="000000"/>
                </a:solidFill>
                <a:latin typeface="宋体" panose="02010600030101010101" pitchFamily="2" charset="-122"/>
                <a:cs typeface="Arial" panose="020B0604020202020204" pitchFamily="34" charset="0"/>
                <a:sym typeface="+mn-ea"/>
              </a:rPr>
              <a:t>0.1Ω</a:t>
            </a:r>
            <a:r>
              <a:rPr lang="zh-CN" altLang="en-US" sz="3600" dirty="0">
                <a:solidFill>
                  <a:srgbClr val="000000"/>
                </a:solidFill>
                <a:latin typeface="宋体" panose="02010600030101010101" pitchFamily="2" charset="-122"/>
                <a:cs typeface="Arial" panose="020B0604020202020204" pitchFamily="34" charset="0"/>
                <a:sym typeface="+mn-ea"/>
              </a:rPr>
              <a:t>。对母系统与子系统线路电压、电流与故障点电流进行测量，得到图</a:t>
            </a:r>
            <a:r>
              <a:rPr lang="en-US" altLang="zh-CN" sz="3600" dirty="0">
                <a:solidFill>
                  <a:srgbClr val="000000"/>
                </a:solidFill>
                <a:latin typeface="宋体" panose="02010600030101010101" pitchFamily="2" charset="-122"/>
                <a:cs typeface="Arial" panose="020B0604020202020204" pitchFamily="34" charset="0"/>
                <a:sym typeface="+mn-ea"/>
              </a:rPr>
              <a:t>1</a:t>
            </a:r>
            <a:r>
              <a:rPr lang="zh-CN" altLang="en-US" sz="3600" dirty="0">
                <a:solidFill>
                  <a:srgbClr val="000000"/>
                </a:solidFill>
                <a:latin typeface="宋体" panose="02010600030101010101" pitchFamily="2" charset="-122"/>
                <a:cs typeface="Arial" panose="020B0604020202020204" pitchFamily="34" charset="0"/>
                <a:sym typeface="+mn-ea"/>
              </a:rPr>
              <a:t>所示波形。</a:t>
            </a:r>
          </a:p>
        </p:txBody>
      </p:sp>
      <p:sp>
        <p:nvSpPr>
          <p:cNvPr id="21" name="文本框 20">
            <a:extLst>
              <a:ext uri="{FF2B5EF4-FFF2-40B4-BE49-F238E27FC236}">
                <a16:creationId xmlns:a16="http://schemas.microsoft.com/office/drawing/2014/main" id="{C68E5040-30CE-4B2D-B30F-C20DA2AD246D}"/>
              </a:ext>
            </a:extLst>
          </p:cNvPr>
          <p:cNvSpPr txBox="1"/>
          <p:nvPr/>
        </p:nvSpPr>
        <p:spPr>
          <a:xfrm>
            <a:off x="19692807" y="27801525"/>
            <a:ext cx="11495341" cy="10770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40" tIns="45640" rIns="45640" bIns="45640" numCol="1" spcCol="38100" rtlCol="0" anchor="t">
            <a:spAutoFit/>
          </a:bodyPr>
          <a:lstStyle/>
          <a:p>
            <a:pPr algn="ctr" defTabSz="912846" hangingPunct="0"/>
            <a:r>
              <a:rPr lang="zh-CN" altLang="en-US" sz="3200" kern="0" dirty="0">
                <a:solidFill>
                  <a:prstClr val="black"/>
                </a:solidFill>
                <a:latin typeface="黑体" panose="02010609060101010101" pitchFamily="49" charset="-122"/>
                <a:ea typeface="黑体" panose="02010609060101010101" pitchFamily="49" charset="-122"/>
              </a:rPr>
              <a:t>图</a:t>
            </a:r>
            <a:r>
              <a:rPr lang="en-US" altLang="zh-CN" sz="3200" kern="0" dirty="0">
                <a:solidFill>
                  <a:prstClr val="black"/>
                </a:solidFill>
                <a:latin typeface="黑体" panose="02010609060101010101" pitchFamily="49" charset="-122"/>
                <a:ea typeface="黑体" panose="02010609060101010101" pitchFamily="49" charset="-122"/>
              </a:rPr>
              <a:t>1 </a:t>
            </a:r>
            <a:r>
              <a:rPr lang="zh-CN" altLang="en-US" sz="3200" kern="0" dirty="0">
                <a:solidFill>
                  <a:prstClr val="black"/>
                </a:solidFill>
                <a:latin typeface="黑体" panose="02010609060101010101" pitchFamily="49" charset="-122"/>
                <a:ea typeface="黑体" panose="02010609060101010101" pitchFamily="49" charset="-122"/>
              </a:rPr>
              <a:t>重庆大学</a:t>
            </a:r>
            <a:endParaRPr lang="en-US" altLang="zh-CN" sz="3200" kern="0" dirty="0">
              <a:solidFill>
                <a:prstClr val="black"/>
              </a:solidFill>
              <a:latin typeface="黑体" panose="02010609060101010101" pitchFamily="49" charset="-122"/>
              <a:ea typeface="黑体" panose="02010609060101010101" pitchFamily="49" charset="-122"/>
            </a:endParaRPr>
          </a:p>
          <a:p>
            <a:pPr algn="ctr" defTabSz="912846" hangingPunct="0"/>
            <a:r>
              <a:rPr lang="en-US" altLang="zh-CN" sz="3200" kern="0" dirty="0">
                <a:solidFill>
                  <a:prstClr val="black"/>
                </a:solidFill>
                <a:latin typeface="Times New Roman" panose="02020603050405020304" pitchFamily="18" charset="0"/>
                <a:cs typeface="Times New Roman" panose="02020603050405020304" pitchFamily="18" charset="0"/>
              </a:rPr>
              <a:t>Fig. 1  Chongqing university</a:t>
            </a:r>
          </a:p>
        </p:txBody>
      </p:sp>
      <p:sp>
        <p:nvSpPr>
          <p:cNvPr id="20" name="Shape 36">
            <a:extLst>
              <a:ext uri="{FF2B5EF4-FFF2-40B4-BE49-F238E27FC236}">
                <a16:creationId xmlns:a16="http://schemas.microsoft.com/office/drawing/2014/main" id="{ABAE7AFA-E965-4CA2-B7B4-232896EE036F}"/>
              </a:ext>
            </a:extLst>
          </p:cNvPr>
          <p:cNvSpPr txBox="1">
            <a:spLocks noChangeArrowheads="1"/>
          </p:cNvSpPr>
          <p:nvPr/>
        </p:nvSpPr>
        <p:spPr bwMode="auto">
          <a:xfrm>
            <a:off x="900906" y="32030313"/>
            <a:ext cx="15655925" cy="480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2515" tIns="222515" rIns="222515" bIns="222515" anchor="ctr"/>
          <a:lstStyle>
            <a:lvl1pPr defTabSz="4175125">
              <a:defRPr sz="7900">
                <a:solidFill>
                  <a:schemeClr val="tx1"/>
                </a:solidFill>
                <a:latin typeface="Calibri" panose="020F0502020204030204" pitchFamily="34" charset="0"/>
                <a:ea typeface="宋体" panose="02010600030101010101" pitchFamily="2" charset="-122"/>
              </a:defRPr>
            </a:lvl1pPr>
            <a:lvl2pPr marL="2563813" indent="-854075" defTabSz="4175125">
              <a:defRPr sz="7900">
                <a:solidFill>
                  <a:schemeClr val="tx1"/>
                </a:solidFill>
                <a:latin typeface="Calibri" panose="020F0502020204030204" pitchFamily="34" charset="0"/>
                <a:ea typeface="宋体" panose="02010600030101010101" pitchFamily="2" charset="-122"/>
              </a:defRPr>
            </a:lvl2pPr>
            <a:lvl3pPr marL="4273550" indent="-854075" defTabSz="4175125">
              <a:defRPr sz="7900">
                <a:solidFill>
                  <a:schemeClr val="tx1"/>
                </a:solidFill>
                <a:latin typeface="Calibri" panose="020F0502020204030204" pitchFamily="34" charset="0"/>
                <a:ea typeface="宋体" panose="02010600030101010101" pitchFamily="2" charset="-122"/>
              </a:defRPr>
            </a:lvl3pPr>
            <a:lvl4pPr marL="5984875" indent="-854075" defTabSz="4175125">
              <a:defRPr sz="7900">
                <a:solidFill>
                  <a:schemeClr val="tx1"/>
                </a:solidFill>
                <a:latin typeface="Calibri" panose="020F0502020204030204" pitchFamily="34" charset="0"/>
                <a:ea typeface="宋体" panose="02010600030101010101" pitchFamily="2" charset="-122"/>
              </a:defRPr>
            </a:lvl4pPr>
            <a:lvl5pPr marL="7694613" indent="-854075" defTabSz="4175125">
              <a:defRPr sz="7900">
                <a:solidFill>
                  <a:schemeClr val="tx1"/>
                </a:solidFill>
                <a:latin typeface="Calibri" panose="020F0502020204030204" pitchFamily="34" charset="0"/>
                <a:ea typeface="宋体" panose="02010600030101010101" pitchFamily="2" charset="-122"/>
              </a:defRPr>
            </a:lvl5pPr>
            <a:lvl6pPr marL="81518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6pPr>
            <a:lvl7pPr marL="86090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7pPr>
            <a:lvl8pPr marL="90662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8pPr>
            <a:lvl9pPr marL="9523413" indent="-854075" defTabSz="4175125" eaLnBrk="0" fontAlgn="base" hangingPunct="0">
              <a:spcBef>
                <a:spcPct val="0"/>
              </a:spcBef>
              <a:spcAft>
                <a:spcPct val="0"/>
              </a:spcAft>
              <a:defRPr sz="7900">
                <a:solidFill>
                  <a:schemeClr val="tx1"/>
                </a:solidFill>
                <a:latin typeface="Calibri" panose="020F0502020204030204" pitchFamily="34" charset="0"/>
                <a:ea typeface="宋体" panose="02010600030101010101" pitchFamily="2" charset="-122"/>
              </a:defRPr>
            </a:lvl9pPr>
          </a:lstStyle>
          <a:p>
            <a:pPr algn="just">
              <a:lnSpc>
                <a:spcPct val="120000"/>
              </a:lnSpc>
            </a:pPr>
            <a:r>
              <a:rPr lang="en-US" altLang="zh-CN" sz="4800" b="1" dirty="0">
                <a:solidFill>
                  <a:srgbClr val="FF6600"/>
                </a:solidFill>
                <a:latin typeface="Arial" panose="020B0604020202020204" pitchFamily="34" charset="0"/>
                <a:cs typeface="Arial" panose="020B0604020202020204" pitchFamily="34" charset="0"/>
                <a:sym typeface="Arial" panose="020B0604020202020204" pitchFamily="34" charset="0"/>
              </a:rPr>
              <a:t>Ⅲ. </a:t>
            </a:r>
            <a:r>
              <a:rPr lang="zh-CN" altLang="en-US" sz="4800" b="1" dirty="0">
                <a:solidFill>
                  <a:srgbClr val="FF6600"/>
                </a:solidFill>
                <a:latin typeface="宋体" panose="02010600030101010101" pitchFamily="2" charset="-122"/>
                <a:cs typeface="Arial" panose="020B0604020202020204" pitchFamily="34" charset="0"/>
                <a:sym typeface="Arial" panose="020B0604020202020204" pitchFamily="34" charset="0"/>
              </a:rPr>
              <a:t>实验</a:t>
            </a:r>
            <a:endParaRPr lang="en-US" altLang="zh-CN" sz="4800" b="1" dirty="0">
              <a:solidFill>
                <a:srgbClr val="FF6600"/>
              </a:solidFill>
              <a:latin typeface="宋体" panose="02010600030101010101" pitchFamily="2" charset="-122"/>
              <a:cs typeface="Arial" panose="020B0604020202020204" pitchFamily="34" charset="0"/>
              <a:sym typeface="Arial" panose="020B0604020202020204" pitchFamily="34" charset="0"/>
            </a:endParaRPr>
          </a:p>
          <a:p>
            <a:pPr indent="720000" algn="just" defTabSz="4441825">
              <a:lnSpc>
                <a:spcPct val="150000"/>
              </a:lnSpc>
            </a:pPr>
            <a:r>
              <a:rPr lang="zh-CN" altLang="en-US" sz="3600" dirty="0">
                <a:solidFill>
                  <a:srgbClr val="000000"/>
                </a:solidFill>
                <a:latin typeface="宋体" panose="02010600030101010101" pitchFamily="2" charset="-122"/>
                <a:cs typeface="Arial" panose="020B0604020202020204" pitchFamily="34" charset="0"/>
                <a:sym typeface="+mn-ea"/>
              </a:rPr>
              <a:t>灵活接地方式的核心思想在于线路出线处安装解耦功能模块以切断各线路之间的电气联系，从而使每条线路可以工作在最为合适的接地方式下。灵活接地方式的实现方法主要采用固态隔离变压器实现，固态隔离变压器同传统隔离变压器一样具有能量传输和电气隔离的功能，除此之外还可以通过控制调节电能质量、抑制谐波、增强系统稳定性。</a:t>
            </a:r>
          </a:p>
        </p:txBody>
      </p:sp>
    </p:spTree>
    <p:extLst>
      <p:ext uri="{BB962C8B-B14F-4D97-AF65-F5344CB8AC3E}">
        <p14:creationId xmlns:p14="http://schemas.microsoft.com/office/powerpoint/2010/main" val="165824521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1181</Words>
  <Application>Microsoft Office PowerPoint</Application>
  <PresentationFormat>自定义</PresentationFormat>
  <Paragraphs>75</Paragraphs>
  <Slides>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vt:i4>
      </vt:variant>
    </vt:vector>
  </HeadingPairs>
  <TitlesOfParts>
    <vt:vector size="13" baseType="lpstr">
      <vt:lpstr>Helvetica Neue</vt:lpstr>
      <vt:lpstr>HGXT_CNKI</vt:lpstr>
      <vt:lpstr>Ubuntu</vt:lpstr>
      <vt:lpstr>等线</vt:lpstr>
      <vt:lpstr>等线 Light</vt:lpstr>
      <vt:lpstr>黑体</vt:lpstr>
      <vt:lpstr>宋体</vt:lpstr>
      <vt:lpstr>Arial</vt:lpstr>
      <vt:lpstr>Times New Roman</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cp:lastModifiedBy>
  <cp:revision>19</cp:revision>
  <dcterms:created xsi:type="dcterms:W3CDTF">2022-09-19T05:47:59Z</dcterms:created>
  <dcterms:modified xsi:type="dcterms:W3CDTF">2022-09-22T11:31:55Z</dcterms:modified>
</cp:coreProperties>
</file>