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6799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0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4694"/>
  </p:normalViewPr>
  <p:slideViewPr>
    <p:cSldViewPr snapToGrid="0" showGuides="1">
      <p:cViewPr varScale="1">
        <p:scale>
          <a:sx n="17" d="100"/>
          <a:sy n="17" d="100"/>
        </p:scale>
        <p:origin x="3912" y="232"/>
      </p:cViewPr>
      <p:guideLst>
        <p:guide orient="horz" pos="14740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1359-5CA4-B34D-8946-34D6FD722186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1BF7-8F20-8F47-A47D-D4F1EC9952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417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1pPr>
    <a:lvl2pPr marL="1900763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2pPr>
    <a:lvl3pPr marL="3801527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3pPr>
    <a:lvl4pPr marL="5702290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4pPr>
    <a:lvl5pPr marL="7603053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5pPr>
    <a:lvl6pPr marL="9503816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6pPr>
    <a:lvl7pPr marL="11404580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7pPr>
    <a:lvl8pPr marL="13305343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8pPr>
    <a:lvl9pPr marL="15206106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41BF7-8F20-8F47-A47D-D4F1EC9952D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958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659088"/>
            <a:ext cx="27539395" cy="16293159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4580574"/>
            <a:ext cx="24299466" cy="11299043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409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40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761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491640"/>
            <a:ext cx="6986096" cy="396604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491640"/>
            <a:ext cx="20553298" cy="396604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692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08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1667389"/>
            <a:ext cx="27944386" cy="19467289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1318846"/>
            <a:ext cx="27944386" cy="10237387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88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2458200"/>
            <a:ext cx="13769697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2458200"/>
            <a:ext cx="13769697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692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491650"/>
            <a:ext cx="27944386" cy="90457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1472381"/>
            <a:ext cx="13706415" cy="562243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7094818"/>
            <a:ext cx="13706415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1472381"/>
            <a:ext cx="13773917" cy="562243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7094818"/>
            <a:ext cx="13773917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10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150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85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19967"/>
            <a:ext cx="10449614" cy="10919883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738272"/>
            <a:ext cx="16402140" cy="33257978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39850"/>
            <a:ext cx="10449614" cy="26010559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536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19967"/>
            <a:ext cx="10449614" cy="10919883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738272"/>
            <a:ext cx="16402140" cy="33257978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39850"/>
            <a:ext cx="10449614" cy="26010559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308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491650"/>
            <a:ext cx="27944386" cy="90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2458200"/>
            <a:ext cx="27944386" cy="2969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3376214"/>
            <a:ext cx="728984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FE15-D7EB-644A-8C08-9ECB144CBF7A}" type="datetimeFigureOut">
              <a:rPr kumimoji="1" lang="zh-CN" altLang="en-US" smtClean="0"/>
              <a:t>2022/11/3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3376214"/>
            <a:ext cx="1093476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3376214"/>
            <a:ext cx="728984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F16F0B-0DC2-DF89-2BA2-4AC7996141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32399288" cy="467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4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5F3E54-30B9-51D9-546B-23C493892202}"/>
              </a:ext>
            </a:extLst>
          </p:cNvPr>
          <p:cNvSpPr txBox="1"/>
          <p:nvPr/>
        </p:nvSpPr>
        <p:spPr>
          <a:xfrm>
            <a:off x="1112520" y="899160"/>
            <a:ext cx="1050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论文</a:t>
            </a:r>
            <a:r>
              <a:rPr kumimoji="1" lang="en-US" altLang="zh-CN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  <a:r>
              <a:rPr kumimoji="1" lang="zh-CN" altLang="en-US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kumimoji="1" lang="en-US" altLang="zh-CN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</a:t>
            </a:r>
            <a:endParaRPr kumimoji="1" lang="zh-CN" altLang="en-US" sz="13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9714DD-684C-646F-025C-125C304866B6}"/>
              </a:ext>
            </a:extLst>
          </p:cNvPr>
          <p:cNvSpPr txBox="1"/>
          <p:nvPr/>
        </p:nvSpPr>
        <p:spPr>
          <a:xfrm>
            <a:off x="8412480" y="6677470"/>
            <a:ext cx="1481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作者：</a:t>
            </a:r>
            <a:r>
              <a:rPr kumimoji="1" lang="en-US" altLang="zh-CN" sz="6000" dirty="0">
                <a:latin typeface="SimSun" panose="02010600030101010101" pitchFamily="2" charset="-122"/>
                <a:ea typeface="SimSun" panose="02010600030101010101" pitchFamily="2" charset="-122"/>
              </a:rPr>
              <a:t>60</a:t>
            </a:r>
            <a:r>
              <a:rPr kumimoji="1"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号宋体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A4C5FF-8F40-A0F4-A467-8FED6712D9B0}"/>
              </a:ext>
            </a:extLst>
          </p:cNvPr>
          <p:cNvSpPr txBox="1"/>
          <p:nvPr/>
        </p:nvSpPr>
        <p:spPr>
          <a:xfrm>
            <a:off x="11583353" y="4553217"/>
            <a:ext cx="9523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000" b="1" dirty="0">
                <a:latin typeface="SimHei" panose="02010609060101010101" pitchFamily="49" charset="-122"/>
                <a:ea typeface="SimHei" panose="02010609060101010101" pitchFamily="49" charset="-122"/>
              </a:rPr>
              <a:t>题目黑体</a:t>
            </a:r>
            <a:r>
              <a:rPr kumimoji="1" lang="en-US" altLang="zh-CN" sz="9000" b="1" dirty="0">
                <a:latin typeface="SimHei" panose="02010609060101010101" pitchFamily="49" charset="-122"/>
                <a:ea typeface="SimHei" panose="02010609060101010101" pitchFamily="49" charset="-122"/>
              </a:rPr>
              <a:t>90</a:t>
            </a:r>
            <a:r>
              <a:rPr kumimoji="1" lang="zh-CN" altLang="en-US" sz="9000" b="1" dirty="0">
                <a:latin typeface="SimHei" panose="02010609060101010101" pitchFamily="49" charset="-122"/>
                <a:ea typeface="SimHei" panose="02010609060101010101" pitchFamily="49" charset="-122"/>
              </a:rPr>
              <a:t>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AAFA3C-3425-52AE-B60E-94FD5BCA8B37}"/>
              </a:ext>
            </a:extLst>
          </p:cNvPr>
          <p:cNvSpPr txBox="1"/>
          <p:nvPr/>
        </p:nvSpPr>
        <p:spPr>
          <a:xfrm>
            <a:off x="8412480" y="7738853"/>
            <a:ext cx="1481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单位：</a:t>
            </a:r>
            <a:r>
              <a:rPr kumimoji="1" lang="en-US" altLang="zh-CN" sz="6000" dirty="0">
                <a:latin typeface="SimSun" panose="02010600030101010101" pitchFamily="2" charset="-122"/>
                <a:ea typeface="SimSun" panose="02010600030101010101" pitchFamily="2" charset="-122"/>
              </a:rPr>
              <a:t> 60</a:t>
            </a:r>
            <a:r>
              <a:rPr kumimoji="1"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号宋体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E8583D6-CE4E-5BA3-31CE-2ADAEE5EF157}"/>
              </a:ext>
            </a:extLst>
          </p:cNvPr>
          <p:cNvSpPr txBox="1"/>
          <p:nvPr/>
        </p:nvSpPr>
        <p:spPr>
          <a:xfrm>
            <a:off x="1310957" y="9682388"/>
            <a:ext cx="14889481" cy="36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目的     （摘要均采用</a:t>
            </a:r>
            <a:r>
              <a:rPr kumimoji="1"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48</a:t>
            </a:r>
            <a:r>
              <a:rPr kumimoji="1"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号粗体字体）</a:t>
            </a:r>
            <a:endParaRPr lang="en-US" altLang="zh-CN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29433698-DC6B-ED74-1193-BFDB206DE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753284"/>
              </p:ext>
            </p:extLst>
          </p:nvPr>
        </p:nvGraphicFramePr>
        <p:xfrm>
          <a:off x="17144999" y="9682388"/>
          <a:ext cx="13258800" cy="157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18855" imgH="11274425" progId="CorelDraw.Graphic.18">
                  <p:embed/>
                </p:oleObj>
              </mc:Choice>
              <mc:Fallback>
                <p:oleObj r:id="rId3" imgW="8618855" imgH="11274425" progId="CorelDraw.Graphic.18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4999" y="9682388"/>
                        <a:ext cx="13258800" cy="1576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438EE312-23C7-168D-467D-EA8BD28B45A0}"/>
              </a:ext>
            </a:extLst>
          </p:cNvPr>
          <p:cNvSpPr txBox="1"/>
          <p:nvPr/>
        </p:nvSpPr>
        <p:spPr>
          <a:xfrm>
            <a:off x="17144999" y="27440055"/>
            <a:ext cx="13258801" cy="12384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40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832</Words>
  <Application>Microsoft Macintosh PowerPoint</Application>
  <PresentationFormat>自定义</PresentationFormat>
  <Paragraphs>15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等线</vt:lpstr>
      <vt:lpstr>SimHei</vt:lpstr>
      <vt:lpstr>宋体</vt:lpstr>
      <vt:lpstr>宋体</vt:lpstr>
      <vt:lpstr>Microsoft YaHei</vt:lpstr>
      <vt:lpstr>Arial</vt:lpstr>
      <vt:lpstr>Calibri</vt:lpstr>
      <vt:lpstr>Calibri Light</vt:lpstr>
      <vt:lpstr>Office 主题​​</vt:lpstr>
      <vt:lpstr>CorelDraw.Graphic.18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Bodhi_菩提</dc:creator>
  <cp:lastModifiedBy>Bodhi_菩提</cp:lastModifiedBy>
  <cp:revision>5</cp:revision>
  <dcterms:created xsi:type="dcterms:W3CDTF">2022-11-03T03:08:45Z</dcterms:created>
  <dcterms:modified xsi:type="dcterms:W3CDTF">2022-11-03T08:56:59Z</dcterms:modified>
</cp:coreProperties>
</file>