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AC915A-757C-0C79-1597-5E35094A9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BF1F310-B11C-5286-75EB-0237F28D7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06F9EF-9263-8413-9BCE-7F2759100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642-7D96-486E-8CA2-BAE9B1888B8F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41AA6-F56B-C467-F303-2939BCB9C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943AFC-13C2-23DC-25F9-55A26D32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DD56-8BC2-4011-93A8-919DC4273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70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C4D0CC-F52B-2216-39C8-0C4CE618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AEA410-D588-05F3-AE6D-8A1FF185F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9778C8-15E1-9030-F431-57A117982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642-7D96-486E-8CA2-BAE9B1888B8F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F2BD27-778C-EB57-D8E9-2CB3CF08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3AF814-3BA7-67C4-E069-2023D31E1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DD56-8BC2-4011-93A8-919DC4273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93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4CC692D-69F2-725D-DDE8-AA4848E5D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7BCF1E0-1276-12BB-86BB-5D66A51F3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AFC62A-141A-A1A2-2FE8-CD3251EE3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642-7D96-486E-8CA2-BAE9B1888B8F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6C1A79-A3E9-E627-B778-1C440F8F3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2338B7-1EB1-0521-D796-6959D517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DD56-8BC2-4011-93A8-919DC4273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52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64BF03-13DE-3587-731B-57AE61D9F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1FF2AB-99C2-F55B-079F-603126BE7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5EF740-893A-2A50-2A01-EAE261F10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642-7D96-486E-8CA2-BAE9B1888B8F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004810-2576-0F2C-8281-98E4A614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A7D821-2736-459F-5955-F7158B06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DD56-8BC2-4011-93A8-919DC4273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85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BED296-644C-0B42-AC99-726A7C0D8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D57C52-960A-1557-7197-040FFB4DD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E67995-FCB2-8BC2-A84B-036098D41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642-7D96-486E-8CA2-BAE9B1888B8F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6E1F16-9018-9089-2033-0A571E0C0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8BD7C5-895B-DD12-3E4B-1B1BE9D5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DD56-8BC2-4011-93A8-919DC4273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25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57FDF5-35BC-0E89-B87F-96EF56D1A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E5B294-B3FC-5834-E597-B5CD899D2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DB4C6-826B-5418-FA14-019169A80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356943-3696-188F-0768-36BE00B5F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642-7D96-486E-8CA2-BAE9B1888B8F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9DA04E-5CFD-19CB-9CC0-3A5BB5D2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1FF557-A9CA-5D9C-6E66-2AA15C5F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DD56-8BC2-4011-93A8-919DC4273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94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6FE5C8-E2CA-D1D8-BFBF-C1DCC943F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9E0014-BA60-F922-B3C4-C79E7F81A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2B7CBB-4269-80F2-78D1-A801C2107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0CC406-A572-C7D4-B700-C6564DC57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CD7107-65F0-8221-0AA2-431417899C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B49D4D-7AE2-3177-F8EC-F4F0B3DF7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642-7D96-486E-8CA2-BAE9B1888B8F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27E0631-9FE3-8C3D-182F-0934BDB41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E691001-F2CE-60F8-F244-20707517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DD56-8BC2-4011-93A8-919DC4273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96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9F7215-310F-4488-1D8A-D432E584F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962F27C-72CE-9315-B055-B628F643C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642-7D96-486E-8CA2-BAE9B1888B8F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A9CE27C-C655-33D4-55ED-04E1BEBBB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3398C58-A4E2-6892-9FEB-317B2DCC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DD56-8BC2-4011-93A8-919DC4273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79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0ECFF12-58E0-5B88-8FBF-AF47C09F9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642-7D96-486E-8CA2-BAE9B1888B8F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9B31361-243A-5707-FEDD-EA6D66176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86AD6A-D6FE-EBF5-8C7C-3B515677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DD56-8BC2-4011-93A8-919DC4273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35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19DF9-5BB8-9014-4298-9FBB9F1A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8A95CB-311D-BF0A-EBDC-887B72B76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60EAB2-D7B3-38E9-9694-3E85BAA74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1DEB01-EC7E-2322-8236-198E0E6F6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642-7D96-486E-8CA2-BAE9B1888B8F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CA1425-453B-AB3C-8B98-2052C3FB2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89CD64-EF07-56E2-7C6F-6EB99078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DD56-8BC2-4011-93A8-919DC4273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22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0A380E-118D-D5A3-0C2E-F52EDB165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66A12DE-A34E-1669-CC08-4D74740C45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91E65D6-8536-C09F-7971-9881D1220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A3C073-95E2-F30A-53D7-E71DD2A5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642-7D96-486E-8CA2-BAE9B1888B8F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783A39-1479-2369-3A03-F4DC8770B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7A6107-2CC3-EF6A-365C-EB0AD973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DD56-8BC2-4011-93A8-919DC4273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19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FF366A5-2CE1-565C-5BBD-8629A5893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7A2283-B10C-2782-8DE0-8B570E460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B6DC1A-069D-7031-2193-F2B743D2A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17642-7D96-486E-8CA2-BAE9B1888B8F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52EE22-EC17-4994-5C9F-E9611B198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C23685-0AE7-B4EA-9551-0314CDE98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3DD56-8BC2-4011-93A8-919DC4273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1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目标企划\Desktop\4画板 2.png">
            <a:extLst>
              <a:ext uri="{FF2B5EF4-FFF2-40B4-BE49-F238E27FC236}">
                <a16:creationId xmlns:a16="http://schemas.microsoft.com/office/drawing/2014/main" id="{965170AB-FF0F-CCFE-A2D8-35067E858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54" y="1725931"/>
            <a:ext cx="2324240" cy="2821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02068FF1-9D3C-11D2-180C-8D5745598BE1}"/>
              </a:ext>
            </a:extLst>
          </p:cNvPr>
          <p:cNvSpPr txBox="1"/>
          <p:nvPr/>
        </p:nvSpPr>
        <p:spPr>
          <a:xfrm>
            <a:off x="1857768" y="4759222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某某某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06D22CF0-2B89-5329-FAED-D784C5F2A6E7}"/>
              </a:ext>
            </a:extLst>
          </p:cNvPr>
          <p:cNvSpPr txBox="1"/>
          <p:nvPr/>
        </p:nvSpPr>
        <p:spPr>
          <a:xfrm>
            <a:off x="1170082" y="5313137"/>
            <a:ext cx="259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XXXXXXXXXX</a:t>
            </a:r>
            <a:r>
              <a:rPr lang="zh-CN" altLang="en-US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医院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6A248737-5D07-A1B3-B179-555973F11EB8}"/>
              </a:ext>
            </a:extLst>
          </p:cNvPr>
          <p:cNvSpPr txBox="1"/>
          <p:nvPr/>
        </p:nvSpPr>
        <p:spPr>
          <a:xfrm>
            <a:off x="4756638" y="1634594"/>
            <a:ext cx="67437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职务职务职务职务职务职务职务职务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职务职务职务职务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职务职务职务职务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职务职务职务职务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职务职务职务职务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职务职务职务职务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职务职务职务职务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职务职务职务职务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职务职务职务职务</a:t>
            </a:r>
          </a:p>
        </p:txBody>
      </p:sp>
    </p:spTree>
    <p:extLst>
      <p:ext uri="{BB962C8B-B14F-4D97-AF65-F5344CB8AC3E}">
        <p14:creationId xmlns:p14="http://schemas.microsoft.com/office/powerpoint/2010/main" val="2552910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44</Words>
  <Application>Microsoft Office PowerPoint</Application>
  <PresentationFormat>宽屏</PresentationFormat>
  <Paragraphs>11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微软雅黑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目标企划-设计</dc:creator>
  <cp:lastModifiedBy>目标企划-设计</cp:lastModifiedBy>
  <cp:revision>1</cp:revision>
  <dcterms:created xsi:type="dcterms:W3CDTF">2022-12-02T13:02:19Z</dcterms:created>
  <dcterms:modified xsi:type="dcterms:W3CDTF">2022-12-02T13:05:20Z</dcterms:modified>
</cp:coreProperties>
</file>