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2ACC-B2D6-4BF2-AA95-C2082AFF0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F16B-F54B-4905-BC3A-DEAAFAD56E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HYHZ</dc:creator>
  <cp:lastModifiedBy>MR</cp:lastModifiedBy>
  <cp:revision>3</cp:revision>
  <dcterms:created xsi:type="dcterms:W3CDTF">2022-05-30T01:45:00Z</dcterms:created>
  <dcterms:modified xsi:type="dcterms:W3CDTF">2022-08-19T01:03:13Z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C3BFBD131F3F4E38A83B95F1B5CCB997</vt:lpwstr>
  </property>
  <property fmtid="{D5CDD505-2E9C-101B-9397-08002B2CF9AE}" pid="3" name="KSOProductBuildVer">
    <vt:lpwstr>2052-11.1.0.12313</vt:lpwstr>
  </property>
</Properties>
</file>