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89" r:id="rId3"/>
    <p:sldId id="263" r:id="rId4"/>
    <p:sldId id="294" r:id="rId5"/>
    <p:sldId id="296" r:id="rId6"/>
  </p:sldIdLst>
  <p:sldSz cx="12192000" cy="6858000"/>
  <p:notesSz cx="7104063" cy="10234613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charset="0"/>
        <a:ea typeface="宋体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charset="0"/>
        <a:ea typeface="宋体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charset="0"/>
        <a:ea typeface="宋体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charset="0"/>
        <a:ea typeface="宋体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charset="0"/>
        <a:ea typeface="宋体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charset="0"/>
        <a:ea typeface="宋体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charset="0"/>
        <a:ea typeface="宋体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charset="0"/>
        <a:ea typeface="宋体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pos="2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31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96" y="288"/>
      </p:cViewPr>
      <p:guideLst>
        <p:guide orient="horz" pos="232"/>
        <p:guide orient="horz" pos="3838"/>
        <p:guide pos="2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宋体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宋体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宋体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zh-CN" altLang="en-US" sz="1200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464423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65" cy="5135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171" y="0"/>
            <a:ext cx="3078565" cy="5135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711" y="1279366"/>
            <a:ext cx="6140958" cy="345428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38" y="4925560"/>
            <a:ext cx="5683504" cy="40300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407"/>
            <a:ext cx="3078565" cy="513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171" y="9721407"/>
            <a:ext cx="3078565" cy="513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50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1082675" y="1460500"/>
            <a:ext cx="10026650" cy="2516188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800" b="1" i="0" u="none" strike="noStrike" kern="1200" cap="none" spc="80" normalizeH="0" baseline="0" noProof="1">
              <a:ln>
                <a:noFill/>
              </a:ln>
              <a:solidFill>
                <a:srgbClr val="F3CAA2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宋体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页面-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42912" y="390655"/>
            <a:ext cx="11306175" cy="6639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i="0" spc="80" baseline="0">
                <a:solidFill>
                  <a:schemeClr val="tx1"/>
                </a:solidFill>
                <a:latin typeface="Microsoft YaHei Bold" panose="020B0503020204020204" charset="-122"/>
                <a:ea typeface="Microsoft YaHei Bold" panose="020B0503020204020204" charset="-122"/>
                <a:cs typeface="Arial" panose="020B0604020202090204" pitchFamily="34" charset="0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de-DE" strike="noStrike" noProof="1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42595" y="1196383"/>
            <a:ext cx="11306175" cy="4862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 i="0" spc="50" baseline="0">
                <a:solidFill>
                  <a:schemeClr val="tx1"/>
                </a:solidFill>
                <a:latin typeface="Microsoft YaHei Regular" panose="020B0503020204020204" charset="-122"/>
                <a:ea typeface="Microsoft YaHei Regular" panose="020B0503020204020204" charset="-122"/>
              </a:defRPr>
            </a:lvl1pPr>
            <a:lvl2pPr marL="4572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4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6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8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页面2+图片1张-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ctrTitle"/>
          </p:nvPr>
        </p:nvSpPr>
        <p:spPr>
          <a:xfrm>
            <a:off x="442913" y="404510"/>
            <a:ext cx="6808118" cy="6639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i="0" spc="8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 pitchFamily="34" charset="0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de-DE" strike="noStrike" noProof="1"/>
          </a:p>
        </p:txBody>
      </p:sp>
      <p:sp>
        <p:nvSpPr>
          <p:cNvPr id="8" name="文本占位符 5"/>
          <p:cNvSpPr>
            <a:spLocks noGrp="1"/>
          </p:cNvSpPr>
          <p:nvPr>
            <p:ph type="body" sz="quarter" idx="12"/>
          </p:nvPr>
        </p:nvSpPr>
        <p:spPr>
          <a:xfrm>
            <a:off x="442596" y="1210238"/>
            <a:ext cx="6808118" cy="4862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 i="0" spc="50" baseline="0">
                <a:solidFill>
                  <a:schemeClr val="tx1"/>
                </a:solidFill>
                <a:latin typeface="Microsoft YaHei Light" pitchFamily="34" charset="-122"/>
                <a:ea typeface="Microsoft YaHei Light" pitchFamily="34" charset="-122"/>
              </a:defRPr>
            </a:lvl1pPr>
            <a:lvl2pPr marL="4572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4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6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8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" name="图片占位符 5"/>
          <p:cNvSpPr>
            <a:spLocks noGrp="1"/>
          </p:cNvSpPr>
          <p:nvPr>
            <p:ph type="pic" sz="quarter" idx="13"/>
          </p:nvPr>
        </p:nvSpPr>
        <p:spPr>
          <a:xfrm>
            <a:off x="7465494" y="405051"/>
            <a:ext cx="4387850" cy="56689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 sz="1800" b="0" i="0">
                <a:solidFill>
                  <a:schemeClr val="tx1"/>
                </a:solidFill>
                <a:latin typeface="Microsoft YaHei Light" pitchFamily="34" charset="-122"/>
                <a:ea typeface="Microsoft YaHei Light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Microsoft YaHei Light" pitchFamily="34" charset="-122"/>
                <a:ea typeface="Microsoft YaHei Light" pitchFamily="34" charset="-122"/>
                <a:cs typeface="宋体" charset="-122"/>
              </a:rPr>
              <a:t>单击图标添加图片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Microsoft YaHei Light" pitchFamily="34" charset="-122"/>
              <a:ea typeface="Microsoft YaHei Light" pitchFamily="34" charset="-122"/>
              <a:cs typeface="宋体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页面2+图片2张-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442913" y="396874"/>
            <a:ext cx="6808118" cy="6639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i="0" spc="8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 pitchFamily="34" charset="0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de-DE" strike="noStrike" noProof="1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2"/>
          </p:nvPr>
        </p:nvSpPr>
        <p:spPr>
          <a:xfrm>
            <a:off x="442596" y="1202602"/>
            <a:ext cx="6808118" cy="4862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 i="0" spc="50" baseline="0">
                <a:solidFill>
                  <a:schemeClr val="tx1"/>
                </a:solidFill>
                <a:latin typeface="Microsoft YaHei Light" pitchFamily="34" charset="-122"/>
                <a:ea typeface="Microsoft YaHei Light" pitchFamily="34" charset="-122"/>
              </a:defRPr>
            </a:lvl1pPr>
            <a:lvl2pPr marL="4572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4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6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8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图片占位符 5"/>
          <p:cNvSpPr>
            <a:spLocks noGrp="1"/>
          </p:cNvSpPr>
          <p:nvPr>
            <p:ph type="pic" sz="quarter" idx="13"/>
          </p:nvPr>
        </p:nvSpPr>
        <p:spPr>
          <a:xfrm>
            <a:off x="7465494" y="397415"/>
            <a:ext cx="4387850" cy="27399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 sz="1800" b="0" i="0">
                <a:solidFill>
                  <a:schemeClr val="tx1"/>
                </a:solidFill>
                <a:latin typeface="Microsoft YaHei Light" pitchFamily="34" charset="-122"/>
                <a:ea typeface="Microsoft YaHei Light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Microsoft YaHei Light" pitchFamily="34" charset="-122"/>
                <a:ea typeface="Microsoft YaHei Light" pitchFamily="34" charset="-122"/>
                <a:cs typeface="宋体" charset="-122"/>
              </a:rPr>
              <a:t>单击图标添加图片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Microsoft YaHei Light" pitchFamily="34" charset="-122"/>
              <a:ea typeface="Microsoft YaHei Light" pitchFamily="34" charset="-122"/>
              <a:cs typeface="宋体" charset="-122"/>
            </a:endParaRPr>
          </a:p>
        </p:txBody>
      </p:sp>
      <p:sp>
        <p:nvSpPr>
          <p:cNvPr id="9" name="图片占位符 5"/>
          <p:cNvSpPr>
            <a:spLocks noGrp="1"/>
          </p:cNvSpPr>
          <p:nvPr>
            <p:ph type="pic" sz="quarter" idx="14"/>
          </p:nvPr>
        </p:nvSpPr>
        <p:spPr>
          <a:xfrm>
            <a:off x="7465494" y="3325183"/>
            <a:ext cx="4387850" cy="27399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 sz="1800" b="0" i="0">
                <a:solidFill>
                  <a:schemeClr val="tx1"/>
                </a:solidFill>
                <a:latin typeface="Microsoft YaHei Light" pitchFamily="34" charset="-122"/>
                <a:ea typeface="Microsoft YaHei Light" pitchFamily="3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Microsoft YaHei Light" pitchFamily="34" charset="-122"/>
                <a:ea typeface="Microsoft YaHei Light" pitchFamily="34" charset="-122"/>
                <a:cs typeface="宋体" charset="-122"/>
              </a:rPr>
              <a:t>单击图标添加图片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Microsoft YaHei Light" pitchFamily="34" charset="-122"/>
              <a:ea typeface="Microsoft YaHei Light" pitchFamily="34" charset="-122"/>
              <a:cs typeface="宋体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面-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宋体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 charset="-122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宋体" charset="-122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宋体" charset="-122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宋体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082675" y="2392486"/>
            <a:ext cx="10026650" cy="878252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5400" b="1" i="0" u="none" strike="noStrike" kern="1200" cap="none" spc="80" normalizeH="0" baseline="0" noProof="1">
                <a:ln>
                  <a:noFill/>
                </a:ln>
                <a:solidFill>
                  <a:srgbClr val="F3CAA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宋体" charset="-122"/>
              </a:rPr>
              <a:t>授课题目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41600" y="4132580"/>
            <a:ext cx="690880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>
              <a:lnSpc>
                <a:spcPct val="110000"/>
              </a:lnSpc>
              <a:buFont typeface="Arial" panose="020B0604020202090204" pitchFamily="34" charset="0"/>
              <a:buNone/>
            </a:pPr>
            <a:r>
              <a:rPr lang="zh-CN" altLang="en-US" sz="2800" b="1">
                <a:solidFill>
                  <a:srgbClr val="F3CA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演讲者：</a:t>
            </a:r>
            <a:r>
              <a:rPr lang="en-US" altLang="zh-CN" sz="2800" b="1">
                <a:solidFill>
                  <a:srgbClr val="F3CA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xxx</a:t>
            </a:r>
            <a:endParaRPr lang="en-US" altLang="zh-CN" sz="2800" b="1">
              <a:solidFill>
                <a:srgbClr val="F3CAA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0" algn="ctr">
              <a:lnSpc>
                <a:spcPct val="110000"/>
              </a:lnSpc>
              <a:buFont typeface="Arial" panose="020B0604020202090204" pitchFamily="34" charset="0"/>
              <a:buNone/>
            </a:pPr>
            <a:r>
              <a:rPr lang="zh-CN" altLang="en-US" sz="2800" b="1">
                <a:solidFill>
                  <a:srgbClr val="F3CA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单   位：</a:t>
            </a:r>
            <a:r>
              <a:rPr lang="en-US" altLang="zh-CN" sz="2800" b="1">
                <a:solidFill>
                  <a:srgbClr val="F3CA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xxx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内容占位符 1"/>
          <p:cNvSpPr>
            <a:spLocks noGrp="1"/>
          </p:cNvSpPr>
          <p:nvPr/>
        </p:nvSpPr>
        <p:spPr>
          <a:xfrm>
            <a:off x="557213" y="2533650"/>
            <a:ext cx="10198100" cy="30718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228600" indent="-228600">
              <a:spcBef>
                <a:spcPts val="1000"/>
              </a:spcBef>
              <a:buFont typeface="Arial" panose="020B060402020209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  <a:latin typeface="Verdana" panose="020B0604030504040204" pitchFamily="34" charset="0"/>
                <a:ea typeface="Microsoft YaHei" panose="020B0503020204020204" pitchFamily="34" charset="-122"/>
                <a:sym typeface="宋体" charset="-122"/>
              </a:rPr>
              <a:t>正文字体</a:t>
            </a:r>
            <a:endParaRPr lang="zh-CN" altLang="en-US" sz="2000">
              <a:solidFill>
                <a:schemeClr val="tx1"/>
              </a:solidFill>
              <a:latin typeface="Verdana" panose="020B0604030504040204" pitchFamily="34" charset="0"/>
              <a:ea typeface="Microsoft YaHei" panose="020B0503020204020204" pitchFamily="34" charset="-122"/>
            </a:endParaRPr>
          </a:p>
          <a:p>
            <a:pPr marL="228600" indent="-228600">
              <a:spcBef>
                <a:spcPts val="1000"/>
              </a:spcBef>
              <a:buFont typeface="Arial" panose="020B060402020209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  <a:latin typeface="Verdana" panose="020B0604030504040204" pitchFamily="34" charset="0"/>
                <a:ea typeface="Microsoft YaHei" panose="020B0503020204020204" pitchFamily="34" charset="-122"/>
                <a:sym typeface="宋体" charset="-122"/>
              </a:rPr>
              <a:t>中文：微软雅黑 </a:t>
            </a:r>
            <a:endParaRPr lang="zh-CN" altLang="en-US" sz="2000">
              <a:solidFill>
                <a:schemeClr val="tx1"/>
              </a:solidFill>
              <a:latin typeface="Verdana" panose="020B0604030504040204" pitchFamily="34" charset="0"/>
              <a:ea typeface="Microsoft YaHei" panose="020B0503020204020204" pitchFamily="34" charset="-122"/>
            </a:endParaRPr>
          </a:p>
          <a:p>
            <a:pPr marL="228600" indent="-228600">
              <a:spcBef>
                <a:spcPts val="1000"/>
              </a:spcBef>
              <a:buFont typeface="Arial" panose="020B0604020202090204" pitchFamily="34" charset="0"/>
              <a:buChar char="•"/>
            </a:pPr>
            <a:r>
              <a:rPr lang="zh-CN" altLang="zh-CN" sz="2000">
                <a:solidFill>
                  <a:schemeClr val="tx1"/>
                </a:solidFill>
                <a:latin typeface="Verdana" panose="020B0604030504040204" pitchFamily="34" charset="0"/>
                <a:ea typeface="Microsoft YaHei" panose="020B0503020204020204" pitchFamily="34" charset="-122"/>
                <a:sym typeface="宋体" charset="-122"/>
              </a:rPr>
              <a:t>英文：</a:t>
            </a:r>
            <a:r>
              <a:rPr lang="en-US" altLang="zh-CN" sz="2000">
                <a:solidFill>
                  <a:schemeClr val="tx1"/>
                </a:solidFill>
                <a:latin typeface="Verdana" panose="020B0604030504040204" pitchFamily="34" charset="0"/>
                <a:ea typeface="Microsoft YaHei" panose="020B0503020204020204" pitchFamily="34" charset="-122"/>
                <a:sym typeface="宋体" charset="-122"/>
              </a:rPr>
              <a:t>Verdana</a:t>
            </a:r>
            <a:endParaRPr lang="en-US" altLang="zh-CN" sz="2400">
              <a:solidFill>
                <a:schemeClr val="tx1"/>
              </a:solidFill>
              <a:latin typeface="Verdana" panose="020B0604030504040204" pitchFamily="34" charset="0"/>
              <a:ea typeface="Microsoft YaHei" panose="020B0503020204020204" pitchFamily="34" charset="-122"/>
              <a:sym typeface="宋体" charset="-122"/>
            </a:endParaRPr>
          </a:p>
          <a:p>
            <a:pPr marL="228600" indent="-228600">
              <a:spcBef>
                <a:spcPts val="1000"/>
              </a:spcBef>
              <a:buFont typeface="Arial" panose="020B0604020202090204" pitchFamily="34" charset="0"/>
              <a:buChar char="•"/>
            </a:pPr>
            <a:endParaRPr lang="en-US" altLang="zh-CN" sz="2400">
              <a:solidFill>
                <a:schemeClr val="tx1"/>
              </a:solidFill>
              <a:latin typeface="Verdana" panose="020B0604030504040204" pitchFamily="34" charset="0"/>
              <a:ea typeface="Microsoft YaHei" panose="020B0503020204020204" pitchFamily="34" charset="-122"/>
              <a:sym typeface="宋体" charset="-122"/>
            </a:endParaRPr>
          </a:p>
          <a:p>
            <a:pPr marL="228600" indent="-228600">
              <a:spcBef>
                <a:spcPts val="1000"/>
              </a:spcBef>
              <a:buFont typeface="Arial" panose="020B060402020209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  <a:latin typeface="Verdana" panose="020B0604030504040204" pitchFamily="34" charset="0"/>
                <a:ea typeface="Microsoft YaHei" panose="020B0503020204020204" pitchFamily="34" charset="-122"/>
                <a:sym typeface="宋体" charset="-122"/>
              </a:rPr>
              <a:t>正文字体</a:t>
            </a:r>
            <a:endParaRPr lang="zh-CN" altLang="en-US" sz="2000">
              <a:solidFill>
                <a:schemeClr val="tx1"/>
              </a:solidFill>
              <a:latin typeface="Verdana" panose="020B0604030504040204" pitchFamily="34" charset="0"/>
              <a:ea typeface="Microsoft YaHei" panose="020B0503020204020204" pitchFamily="34" charset="-122"/>
            </a:endParaRPr>
          </a:p>
          <a:p>
            <a:pPr marL="228600" indent="-228600">
              <a:spcBef>
                <a:spcPts val="1000"/>
              </a:spcBef>
              <a:buFont typeface="Arial" panose="020B060402020209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  <a:latin typeface="Verdana" panose="020B0604030504040204" pitchFamily="34" charset="0"/>
                <a:ea typeface="Microsoft YaHei" panose="020B0503020204020204" pitchFamily="34" charset="-122"/>
                <a:sym typeface="宋体" charset="-122"/>
              </a:rPr>
              <a:t>中文：</a:t>
            </a:r>
            <a:r>
              <a:rPr lang="en-US" altLang="zh-CN" sz="2000">
                <a:solidFill>
                  <a:schemeClr val="tx1"/>
                </a:solidFill>
                <a:latin typeface="Verdana" panose="020B0604030504040204" pitchFamily="34" charset="0"/>
                <a:ea typeface="Microsoft YaHei" panose="020B0503020204020204" pitchFamily="34" charset="-122"/>
                <a:sym typeface="宋体" charset="-122"/>
              </a:rPr>
              <a:t>20</a:t>
            </a:r>
            <a:r>
              <a:rPr lang="zh-CN" altLang="en-US" sz="2000">
                <a:solidFill>
                  <a:schemeClr val="tx1"/>
                </a:solidFill>
                <a:latin typeface="Verdana" panose="020B0604030504040204" pitchFamily="34" charset="0"/>
                <a:ea typeface="Microsoft YaHei" panose="020B0503020204020204" pitchFamily="34" charset="-122"/>
                <a:sym typeface="宋体" charset="-122"/>
              </a:rPr>
              <a:t>号</a:t>
            </a:r>
            <a:endParaRPr lang="zh-CN" altLang="en-US" sz="2000">
              <a:solidFill>
                <a:schemeClr val="tx1"/>
              </a:solidFill>
              <a:latin typeface="Verdana" panose="020B0604030504040204" pitchFamily="34" charset="0"/>
              <a:ea typeface="Microsoft YaHei" panose="020B0503020204020204" pitchFamily="34" charset="-122"/>
            </a:endParaRPr>
          </a:p>
          <a:p>
            <a:pPr marL="228600" indent="-228600">
              <a:spcBef>
                <a:spcPts val="1000"/>
              </a:spcBef>
              <a:buFont typeface="Arial" panose="020B0604020202090204" pitchFamily="34" charset="0"/>
              <a:buChar char="•"/>
            </a:pPr>
            <a:r>
              <a:rPr lang="zh-CN" altLang="en-US" sz="2000">
                <a:solidFill>
                  <a:schemeClr val="tx1"/>
                </a:solidFill>
                <a:latin typeface="Verdana" panose="020B0604030504040204" pitchFamily="34" charset="0"/>
                <a:ea typeface="Microsoft YaHei" panose="020B0503020204020204" pitchFamily="34" charset="-122"/>
                <a:sym typeface="宋体" charset="-122"/>
              </a:rPr>
              <a:t>英文：</a:t>
            </a:r>
            <a:r>
              <a:rPr lang="en-US" altLang="zh-CN" sz="2000">
                <a:solidFill>
                  <a:schemeClr val="tx1"/>
                </a:solidFill>
                <a:latin typeface="Verdana" panose="020B0604030504040204" pitchFamily="34" charset="0"/>
                <a:ea typeface="Microsoft YaHei" panose="020B0503020204020204" pitchFamily="34" charset="-122"/>
                <a:sym typeface="宋体" charset="-122"/>
              </a:rPr>
              <a:t>20</a:t>
            </a:r>
            <a:r>
              <a:rPr lang="zh-CN" altLang="en-US" sz="2000">
                <a:solidFill>
                  <a:schemeClr val="tx1"/>
                </a:solidFill>
                <a:latin typeface="Verdana" panose="020B0604030504040204" pitchFamily="34" charset="0"/>
                <a:ea typeface="Microsoft YaHei" panose="020B0503020204020204" pitchFamily="34" charset="-122"/>
                <a:sym typeface="宋体" charset="-122"/>
              </a:rPr>
              <a:t>号</a:t>
            </a:r>
            <a:endParaRPr lang="zh-CN" altLang="en-US" sz="2000">
              <a:solidFill>
                <a:schemeClr val="tx1"/>
              </a:solidFill>
              <a:latin typeface="Verdana" panose="020B0604030504040204" pitchFamily="34" charset="0"/>
              <a:ea typeface="Microsoft YaHei" panose="020B0503020204020204" pitchFamily="34" charset="-122"/>
            </a:endParaRPr>
          </a:p>
          <a:p>
            <a:pPr marL="228600" indent="-228600">
              <a:spcBef>
                <a:spcPts val="1000"/>
              </a:spcBef>
              <a:buFont typeface="Arial" panose="020B0604020202090204" pitchFamily="34" charset="0"/>
              <a:buChar char="•"/>
            </a:pPr>
            <a:endParaRPr lang="zh-CN" altLang="en-US" sz="2000">
              <a:solidFill>
                <a:schemeClr val="tx1"/>
              </a:solidFill>
              <a:latin typeface="Verdana" panose="020B060403050404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66" name="标题 4"/>
          <p:cNvSpPr>
            <a:spLocks noGrp="1"/>
          </p:cNvSpPr>
          <p:nvPr/>
        </p:nvSpPr>
        <p:spPr>
          <a:xfrm>
            <a:off x="557213" y="1760538"/>
            <a:ext cx="10052050" cy="406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indent="0">
              <a:lnSpc>
                <a:spcPct val="90000"/>
              </a:lnSpc>
            </a:pPr>
            <a:r>
              <a:rPr lang="zh-CN" altLang="en-US" sz="3200" b="1">
                <a:solidFill>
                  <a:schemeClr val="tx1"/>
                </a:solidFill>
                <a:latin typeface="Microsoft YaHei Bold" panose="020B0503020204020204" charset="-122"/>
                <a:ea typeface="Microsoft YaHei Bold" panose="020B0503020204020204" charset="-122"/>
                <a:cs typeface="Microsoft YaHei Bold" panose="020B0503020204020204" charset="-122"/>
                <a:sym typeface="宋体" charset="-122"/>
              </a:rPr>
              <a:t>微软雅黑</a:t>
            </a:r>
            <a:r>
              <a:rPr lang="en-US" altLang="zh-CN" sz="3200" b="1">
                <a:solidFill>
                  <a:schemeClr val="tx1"/>
                </a:solidFill>
                <a:latin typeface="Microsoft YaHei Bold" panose="020B0503020204020204" charset="-122"/>
                <a:ea typeface="Microsoft YaHei Bold" panose="020B0503020204020204" charset="-122"/>
                <a:cs typeface="Microsoft YaHei Bold" panose="020B0503020204020204" charset="-122"/>
                <a:sym typeface="宋体" charset="-122"/>
              </a:rPr>
              <a:t>/Verdana</a:t>
            </a:r>
            <a:r>
              <a:rPr lang="zh-CN" altLang="en-US" sz="3200" b="1">
                <a:solidFill>
                  <a:schemeClr val="tx1"/>
                </a:solidFill>
                <a:latin typeface="Microsoft YaHei Bold" panose="020B0503020204020204" charset="-122"/>
                <a:ea typeface="Microsoft YaHei Bold" panose="020B0503020204020204" charset="-122"/>
                <a:cs typeface="Microsoft YaHei Bold" panose="020B0503020204020204" charset="-122"/>
                <a:sym typeface="宋体" charset="-122"/>
              </a:rPr>
              <a:t>（</a:t>
            </a:r>
            <a:r>
              <a:rPr lang="en-US" altLang="zh-CN" sz="3200" b="1">
                <a:solidFill>
                  <a:schemeClr val="tx1"/>
                </a:solidFill>
                <a:latin typeface="Microsoft YaHei Bold" panose="020B0503020204020204" charset="-122"/>
                <a:ea typeface="Microsoft YaHei Bold" panose="020B0503020204020204" charset="-122"/>
                <a:cs typeface="Microsoft YaHei Bold" panose="020B0503020204020204" charset="-122"/>
                <a:sym typeface="宋体" charset="-122"/>
              </a:rPr>
              <a:t>32</a:t>
            </a:r>
            <a:r>
              <a:rPr lang="zh-CN" altLang="en-US" sz="3200" b="1">
                <a:solidFill>
                  <a:schemeClr val="tx1"/>
                </a:solidFill>
                <a:latin typeface="Microsoft YaHei Bold" panose="020B0503020204020204" charset="-122"/>
                <a:ea typeface="Microsoft YaHei Bold" panose="020B0503020204020204" charset="-122"/>
                <a:cs typeface="Microsoft YaHei Bold" panose="020B0503020204020204" charset="-122"/>
                <a:sym typeface="宋体" charset="-122"/>
              </a:rPr>
              <a:t>号）</a:t>
            </a:r>
          </a:p>
        </p:txBody>
      </p:sp>
      <p:sp>
        <p:nvSpPr>
          <p:cNvPr id="11267" name="标题 4"/>
          <p:cNvSpPr>
            <a:spLocks noGrp="1"/>
          </p:cNvSpPr>
          <p:nvPr/>
        </p:nvSpPr>
        <p:spPr>
          <a:xfrm>
            <a:off x="557213" y="986473"/>
            <a:ext cx="10052050" cy="4079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indent="0">
              <a:lnSpc>
                <a:spcPct val="90000"/>
              </a:lnSpc>
            </a:pPr>
            <a:r>
              <a:rPr lang="zh-CN" altLang="en-US" sz="3200" b="1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宋体" charset="-122"/>
              </a:rPr>
              <a:t>版式效果一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442912" y="390655"/>
            <a:ext cx="11306175" cy="663936"/>
          </a:xfrm>
        </p:spPr>
        <p:txBody>
          <a:bodyPr/>
          <a:lstStyle/>
          <a:p>
            <a:endParaRPr lang="zh-CN" altLang="en-US">
              <a:latin typeface="Microsoft YaHei Bold" panose="020B0503020204020204" charset="-122"/>
              <a:ea typeface="Microsoft YaHei Bold" panose="020B050302020402020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42278" y="405145"/>
            <a:ext cx="6808118" cy="663936"/>
          </a:xfrm>
        </p:spPr>
        <p:txBody>
          <a:bodyPr/>
          <a:lstStyle/>
          <a:p>
            <a:endParaRPr lang="zh-CN" altLang="en-US">
              <a:latin typeface="Microsoft YaHei Bold" panose="020B0503020204020204" charset="-122"/>
              <a:ea typeface="Microsoft YaHei Bold" panose="020B050302020402020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42</Words>
  <Application>Microsoft Office PowerPoint</Application>
  <PresentationFormat>宽屏</PresentationFormat>
  <Paragraphs>12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Microsoft YaHei Bold</vt:lpstr>
      <vt:lpstr>Microsoft YaHei Light</vt:lpstr>
      <vt:lpstr>Microsoft YaHei Regular</vt:lpstr>
      <vt:lpstr>Microsoft YaHei</vt:lpstr>
      <vt:lpstr>Arial</vt:lpstr>
      <vt:lpstr>Calibri</vt:lpstr>
      <vt:lpstr>Calibri Light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ʾĸ�</dc:title>
  <dc:creator>Joanna.xia</dc:creator>
  <cp:lastModifiedBy>目标企划-设计</cp:lastModifiedBy>
  <cp:revision>63</cp:revision>
  <dcterms:created xsi:type="dcterms:W3CDTF">2022-11-03T07:45:29Z</dcterms:created>
  <dcterms:modified xsi:type="dcterms:W3CDTF">2022-12-05T09:29:36Z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2052-4.0.0.6524</vt:lpwstr>
  </property>
</Properties>
</file>