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8" r:id="rId3"/>
    <p:sldId id="302" r:id="rId5"/>
    <p:sldId id="305" r:id="rId6"/>
    <p:sldId id="437" r:id="rId7"/>
    <p:sldId id="435" r:id="rId8"/>
    <p:sldId id="439" r:id="rId9"/>
    <p:sldId id="436" r:id="rId10"/>
    <p:sldId id="438" r:id="rId11"/>
    <p:sldId id="440" r:id="rId12"/>
    <p:sldId id="430" r:id="rId1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70C0"/>
    <a:srgbClr val="0060A8"/>
    <a:srgbClr val="92D050"/>
    <a:srgbClr val="0594FF"/>
    <a:srgbClr val="1B9191"/>
    <a:srgbClr val="005696"/>
    <a:srgbClr val="43AEFF"/>
    <a:srgbClr val="D9D9D9"/>
    <a:srgbClr val="D43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83" d="100"/>
          <a:sy n="83" d="100"/>
        </p:scale>
        <p:origin x="60" y="66"/>
      </p:cViewPr>
      <p:guideLst>
        <p:guide orient="horz" pos="1669"/>
        <p:guide pos="287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908"/>
            <a:ext cx="9144000" cy="51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0">
    <p:pull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0"/>
          <p:cNvGrpSpPr/>
          <p:nvPr/>
        </p:nvGrpSpPr>
        <p:grpSpPr bwMode="auto">
          <a:xfrm>
            <a:off x="6804248" y="4504539"/>
            <a:ext cx="285036" cy="285091"/>
            <a:chOff x="0" y="0"/>
            <a:chExt cx="965499" cy="965499"/>
          </a:xfrm>
        </p:grpSpPr>
        <p:sp>
          <p:nvSpPr>
            <p:cNvPr id="54" name="AutoShape 11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AutoShape 12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Group 13"/>
          <p:cNvGrpSpPr/>
          <p:nvPr/>
        </p:nvGrpSpPr>
        <p:grpSpPr bwMode="auto">
          <a:xfrm>
            <a:off x="7207399" y="4504539"/>
            <a:ext cx="285505" cy="285091"/>
            <a:chOff x="0" y="0"/>
            <a:chExt cx="965499" cy="965499"/>
          </a:xfrm>
        </p:grpSpPr>
        <p:sp>
          <p:nvSpPr>
            <p:cNvPr id="57" name="AutoShape 14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AutoShape 15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9" name="Group 16"/>
          <p:cNvGrpSpPr/>
          <p:nvPr/>
        </p:nvGrpSpPr>
        <p:grpSpPr bwMode="auto">
          <a:xfrm>
            <a:off x="7611019" y="4504539"/>
            <a:ext cx="285036" cy="285091"/>
            <a:chOff x="0" y="0"/>
            <a:chExt cx="965499" cy="965499"/>
          </a:xfrm>
        </p:grpSpPr>
        <p:sp>
          <p:nvSpPr>
            <p:cNvPr id="60" name="AutoShape 17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AutoShape 18"/>
            <p:cNvSpPr/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2" name="Group 19"/>
          <p:cNvGrpSpPr/>
          <p:nvPr/>
        </p:nvGrpSpPr>
        <p:grpSpPr bwMode="auto">
          <a:xfrm>
            <a:off x="8014170" y="4504539"/>
            <a:ext cx="285036" cy="285091"/>
            <a:chOff x="0" y="0"/>
            <a:chExt cx="965499" cy="965499"/>
          </a:xfrm>
        </p:grpSpPr>
        <p:sp>
          <p:nvSpPr>
            <p:cNvPr id="63" name="AutoShape 20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AutoShape 21"/>
            <p:cNvSpPr/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6" name="Group 22"/>
          <p:cNvGrpSpPr/>
          <p:nvPr/>
        </p:nvGrpSpPr>
        <p:grpSpPr bwMode="auto">
          <a:xfrm>
            <a:off x="8417321" y="4504539"/>
            <a:ext cx="285036" cy="285091"/>
            <a:chOff x="0" y="0"/>
            <a:chExt cx="965499" cy="965499"/>
          </a:xfrm>
        </p:grpSpPr>
        <p:sp>
          <p:nvSpPr>
            <p:cNvPr id="68" name="AutoShape 23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AutoShape 24"/>
            <p:cNvSpPr/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123728" y="50213"/>
            <a:ext cx="242839" cy="2428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71639" y="879012"/>
            <a:ext cx="334296" cy="33429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67517" y="1248791"/>
            <a:ext cx="242839" cy="2428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2085" y="223926"/>
            <a:ext cx="1207914" cy="12079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5060" y="270381"/>
            <a:ext cx="486249" cy="48624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</p:grpSp>
      <p:grpSp>
        <p:nvGrpSpPr>
          <p:cNvPr id="79" name="Group 25"/>
          <p:cNvGrpSpPr/>
          <p:nvPr/>
        </p:nvGrpSpPr>
        <p:grpSpPr>
          <a:xfrm>
            <a:off x="0" y="5078332"/>
            <a:ext cx="9144000" cy="71120"/>
            <a:chOff x="0" y="3474720"/>
            <a:chExt cx="10261600" cy="71120"/>
          </a:xfrm>
        </p:grpSpPr>
        <p:sp>
          <p:nvSpPr>
            <p:cNvPr id="80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613635" y="164135"/>
            <a:ext cx="350366" cy="3567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1115695" y="1720850"/>
            <a:ext cx="7268210" cy="14452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sz="4400" b="1" dirty="0" smtClean="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辽宁省【继教项目报名】</a:t>
            </a:r>
            <a:endParaRPr sz="4400" b="1" dirty="0" smtClean="0">
              <a:solidFill>
                <a:srgbClr val="0060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4400" b="1" dirty="0" smtClean="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操作手册--医务人员</a:t>
            </a:r>
            <a:endParaRPr sz="4400" b="1" dirty="0" smtClean="0">
              <a:solidFill>
                <a:srgbClr val="0060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8477968" y="117267"/>
            <a:ext cx="350366" cy="3567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2" t="-31790" r="-7749" b="-46407"/>
          <a:stretch>
            <a:fillRect/>
          </a:stretch>
        </p:blipFill>
        <p:spPr>
          <a:xfrm>
            <a:off x="542012" y="363380"/>
            <a:ext cx="988060" cy="929005"/>
          </a:xfrm>
          <a:prstGeom prst="ellipse">
            <a:avLst/>
          </a:prstGeom>
          <a:solidFill>
            <a:srgbClr val="0060A8"/>
          </a:solidFill>
          <a:ln w="9525">
            <a:noFill/>
          </a:ln>
          <a:effectLst/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454437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11760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4400" b="1" dirty="0" smtClean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4400" b="1" dirty="0">
              <a:solidFill>
                <a:srgbClr val="0056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462549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419872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398652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355976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44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endParaRPr lang="zh-CN" altLang="en-US" sz="44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406765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364088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4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赏</a:t>
            </a:r>
            <a:endParaRPr lang="zh-CN" altLang="en-US" sz="4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628189" y="986076"/>
            <a:ext cx="4101695" cy="599235"/>
            <a:chOff x="3710491" y="1059582"/>
            <a:chExt cx="4101695" cy="599235"/>
          </a:xfrm>
        </p:grpSpPr>
        <p:grpSp>
          <p:nvGrpSpPr>
            <p:cNvPr id="45" name="组合 44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00569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46444" y="1253634"/>
                <a:ext cx="444599" cy="384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000" b="1" dirty="0" smtClean="0">
                    <a:solidFill>
                      <a:srgbClr val="00569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rgbClr val="00569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047052" y="1187322"/>
              <a:ext cx="995680" cy="361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系统登录</a:t>
              </a:r>
              <a:endPara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638661" y="3417201"/>
            <a:ext cx="4101695" cy="599235"/>
            <a:chOff x="3720963" y="2324915"/>
            <a:chExt cx="4101695" cy="599235"/>
          </a:xfrm>
        </p:grpSpPr>
        <p:grpSp>
          <p:nvGrpSpPr>
            <p:cNvPr id="51" name="组合 50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92D050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46444" y="1253634"/>
                <a:ext cx="444599" cy="384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000" b="1" dirty="0" smtClean="0">
                    <a:solidFill>
                      <a:srgbClr val="92D05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rgbClr val="92D05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052944" y="2459745"/>
              <a:ext cx="1402080" cy="361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项目预约报名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628189" y="2201637"/>
            <a:ext cx="4101695" cy="599235"/>
            <a:chOff x="3710491" y="1059582"/>
            <a:chExt cx="4101695" cy="599235"/>
          </a:xfrm>
        </p:grpSpPr>
        <p:grpSp>
          <p:nvGrpSpPr>
            <p:cNvPr id="63" name="组合 62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0070C0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246444" y="1253634"/>
                <a:ext cx="444599" cy="384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000" b="1" dirty="0" smtClean="0">
                    <a:solidFill>
                      <a:srgbClr val="0070C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rgbClr val="0070C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5047052" y="1187322"/>
              <a:ext cx="1402080" cy="361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个人完善信息</a:t>
              </a:r>
              <a:endPara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302305" y="1877133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259632" y="2257961"/>
            <a:ext cx="1257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5"/>
          <p:cNvSpPr/>
          <p:nvPr/>
        </p:nvSpPr>
        <p:spPr bwMode="auto">
          <a:xfrm>
            <a:off x="2700020" y="915035"/>
            <a:ext cx="735330" cy="3164205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en-US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05184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58037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179705" y="1329055"/>
            <a:ext cx="2465070" cy="23710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2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  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目前系统必须使用手机微信登录；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操作步骤：</a:t>
            </a:r>
            <a:endParaRPr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1、</a:t>
            </a:r>
            <a:r>
              <a:rPr 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打开手机微信，点击右上角的＋号，选择添加朋友</a:t>
            </a: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。</a:t>
            </a:r>
            <a:endParaRPr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2、</a:t>
            </a:r>
            <a:r>
              <a:rPr 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在添加朋友界面，选择公众号，然后搜索【医学电子书包服务号】，搜索后点击关注</a:t>
            </a: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。</a:t>
            </a:r>
            <a:endParaRPr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3" name="图片 2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05" y="915035"/>
            <a:ext cx="1909445" cy="4128770"/>
          </a:xfrm>
          <a:prstGeom prst="rect">
            <a:avLst/>
          </a:prstGeom>
        </p:spPr>
      </p:pic>
      <p:pic>
        <p:nvPicPr>
          <p:cNvPr id="4" name="图片 3" descr="IMG_33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15" y="915035"/>
            <a:ext cx="1908810" cy="4128770"/>
          </a:xfrm>
          <a:prstGeom prst="rect">
            <a:avLst/>
          </a:prstGeom>
        </p:spPr>
      </p:pic>
      <p:pic>
        <p:nvPicPr>
          <p:cNvPr id="5" name="图片 4" descr="IMG_33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890" y="915035"/>
            <a:ext cx="1913890" cy="413956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en-US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05184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58037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611505" y="825818"/>
            <a:ext cx="6925310" cy="303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2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3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、也可使用微信直接扫描图中二维码关注</a:t>
            </a:r>
            <a:r>
              <a:rPr 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【医学电子书包服务号】。</a:t>
            </a:r>
            <a:endParaRPr 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" y="1564005"/>
            <a:ext cx="7612380" cy="243078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  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系统登录</a:t>
            </a:r>
            <a:endParaRPr lang="zh-CN" altLang="en-US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90833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72388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51460" y="1563370"/>
            <a:ext cx="2465070" cy="185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2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4</a:t>
            </a: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</a:t>
            </a:r>
            <a:r>
              <a:rPr 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关注【医学电子书包服务号】后，点击下发的政务服务，进入下一页面后点击【辽宁】，进入到登录页面</a:t>
            </a: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。</a:t>
            </a:r>
            <a:endParaRPr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5</a:t>
            </a: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</a:t>
            </a:r>
            <a:r>
              <a:rPr 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在登录页面输入账号密码登录即可</a:t>
            </a: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。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3" name="图片 2" descr="D:\桌面\IMG_3374.PNG.JPGIMG_337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47658" y="915035"/>
            <a:ext cx="1907540" cy="4128770"/>
          </a:xfrm>
          <a:prstGeom prst="rect">
            <a:avLst/>
          </a:prstGeom>
        </p:spPr>
      </p:pic>
      <p:pic>
        <p:nvPicPr>
          <p:cNvPr id="4" name="图片 3" descr="D:\桌面\IMG_3372.PNG.JPGIMG_337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20615" y="915988"/>
            <a:ext cx="1908810" cy="4126865"/>
          </a:xfrm>
          <a:prstGeom prst="rect">
            <a:avLst/>
          </a:prstGeom>
        </p:spPr>
      </p:pic>
      <p:pic>
        <p:nvPicPr>
          <p:cNvPr id="5" name="图片 4" descr="D:\桌面\IMG_3373.PNG.JPGIMG_337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94525" y="915035"/>
            <a:ext cx="1912620" cy="413956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978785" y="330835"/>
            <a:ext cx="318643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  系统登录【注意事项】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33429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629792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55650" y="1581150"/>
            <a:ext cx="7665085" cy="1981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40000"/>
              </a:lnSpc>
            </a:pPr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1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</a:t>
            </a:r>
            <a:r>
              <a:rPr lang="zh-CN" sz="1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登录账号为【</a:t>
            </a:r>
            <a:r>
              <a:rPr 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身份证号</a:t>
            </a:r>
            <a:r>
              <a:rPr lang="zh-CN" sz="1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】</a:t>
            </a:r>
            <a:r>
              <a:rPr 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，初始密码为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000000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；</a:t>
            </a:r>
            <a:endParaRPr lang="zh-CN" altLang="en-US" sz="1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40000"/>
              </a:lnSpc>
            </a:pPr>
            <a:endParaRPr lang="zh-CN" altLang="en-US" sz="1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40000"/>
              </a:lnSpc>
            </a:pPr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、如果登录不上，联系所在单位在【人员信息管理】模块查询是否有自己的个人信息，如果没有，联系所在单位在【人员信息管理】页面添加自己的个人信息后，再登录系统。</a:t>
            </a:r>
            <a:endParaRPr lang="zh-CN" altLang="en-US" sz="1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完善个人信息</a:t>
            </a:r>
            <a:endParaRPr lang="zh-CN" altLang="en-US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76482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86739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51460" y="1386523"/>
            <a:ext cx="2233930" cy="23710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2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1</a:t>
            </a: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</a:t>
            </a:r>
            <a:r>
              <a:rPr 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首次登录系统，需要进行信息完善，按照页面信息全部完善以后，点击提交即可</a:t>
            </a: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。</a:t>
            </a:r>
            <a:endParaRPr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lang="zh-CN" altLang="en-US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备注：所属科室字段下拉框如果没有自己所属科室名称，联系所属单位添加科室机构后，再进行信息完善。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3" name="图片 2" descr="D:\桌面\share.jpgshar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4755" y="915670"/>
            <a:ext cx="1983105" cy="4128135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0" y="1774508"/>
            <a:ext cx="2267585" cy="1595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p>
            <a:pPr defTabSz="1088390">
              <a:lnSpc>
                <a:spcPct val="12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</a:t>
            </a:r>
            <a:r>
              <a:rPr 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在【我的信息】页面，可查看已经完善完成的个人信息，也可进行修改。</a:t>
            </a:r>
            <a:endParaRPr 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   </a:t>
            </a:r>
            <a:r>
              <a:rPr 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个人手机号以及密码，皆在此页面修改。</a:t>
            </a:r>
            <a:endParaRPr 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780" y="916305"/>
            <a:ext cx="2033270" cy="412813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项目预约报名</a:t>
            </a:r>
            <a:endParaRPr lang="zh-CN" altLang="en-US" sz="20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76482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86739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51460" y="1288098"/>
            <a:ext cx="2233930" cy="28879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2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1</a:t>
            </a: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</a:t>
            </a:r>
            <a:r>
              <a:rPr 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点击【项目预约】选择上方的省级项目，即可查看可预约报名的继教项目</a:t>
            </a:r>
            <a:r>
              <a:rPr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。</a:t>
            </a:r>
            <a:endParaRPr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lang="zh-CN" altLang="en-US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2、选择要报名的项目，点击预约按钮，在弹出框内点击确定即可预约成功。</a:t>
            </a:r>
            <a:endParaRPr 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、在【我的项目】内，即可查看已预约成功的项目，等待审核即可。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40" y="915670"/>
            <a:ext cx="1934845" cy="3982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10" y="916305"/>
            <a:ext cx="1929765" cy="3981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780" y="916305"/>
            <a:ext cx="1963420" cy="400367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项目预约报名</a:t>
            </a:r>
            <a:endParaRPr lang="zh-CN" altLang="en-US" sz="20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76482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86739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1183005" y="1995805"/>
            <a:ext cx="6777990" cy="1226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6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注意事项：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  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  <a:sym typeface="+mn-ea"/>
            </a:endParaRPr>
          </a:p>
          <a:p>
            <a:pPr defTabSz="1088390">
              <a:lnSpc>
                <a:spcPct val="16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    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如果在项目预约内搜索不到要报名的继教项目，联系所在单位查询所需要报名的继教项目，报备流程是否已通过。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  <a:sym typeface="+mn-ea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23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WPS Office WWO_base_provider_20220117102555-321f3fca00</Application>
  <PresentationFormat>全屏显示(16:9)</PresentationFormat>
  <Paragraphs>72</Paragraphs>
  <Slides>10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汉仪书宋二KW</vt:lpstr>
      <vt:lpstr>微软雅黑</vt:lpstr>
      <vt:lpstr>汉仪旗黑KW 55S</vt:lpstr>
      <vt:lpstr>Open Sans Semibold</vt:lpstr>
      <vt:lpstr>Kingsoft Confetti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韩其</cp:lastModifiedBy>
  <dcterms:created xsi:type="dcterms:W3CDTF">2022-06-08T09:14:02Z</dcterms:created>
  <dcterms:modified xsi:type="dcterms:W3CDTF">2022-06-08T09:14:02Z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KSOTemplateUUID">
    <vt:lpwstr>v1.0_mb_qenNQ4XAaNulaYUwlNHmhg==</vt:lpwstr>
  </property>
  <property fmtid="{D5CDD505-2E9C-101B-9397-08002B2CF9AE}" pid="4" name="ICV">
    <vt:lpwstr>EB9914821D214505830B792B921B6771</vt:lpwstr>
  </property>
</Properties>
</file>