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274B9B"/>
    <a:srgbClr val="172B59"/>
    <a:srgbClr val="D9D9D9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>
        <p:scale>
          <a:sx n="75" d="100"/>
          <a:sy n="75" d="100"/>
        </p:scale>
        <p:origin x="1284" y="828"/>
      </p:cViewPr>
      <p:guideLst>
        <p:guide orient="horz" pos="218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6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None/>
              <a:tabLst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jpe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9128" y="4279381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某某某</a:t>
            </a:r>
            <a:endParaRPr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1440" y="4833296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XXXXXXXXXX</a:t>
            </a:r>
            <a:r>
              <a:rPr lang="zh-CN" altLang="en-US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</a:t>
            </a:r>
            <a:endParaRPr lang="zh-CN" altLang="en-US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7996" y="1154753"/>
            <a:ext cx="6743700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职务职务职务职务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2" descr="C:\Users\目标企划\Desktop\4画板 2.pn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r="8412"/>
          <a:stretch>
            <a:fillRect/>
          </a:stretch>
        </p:blipFill>
        <p:spPr bwMode="auto">
          <a:xfrm>
            <a:off x="1395579" y="1273468"/>
            <a:ext cx="1930511" cy="283303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PP_MARK_KEY" val="cae07a63-ac03-4273-b47d-78fe9ecbacef"/>
  <p:tag name="COMMONDATA" val="eyJoZGlkIjoiNGUwYmY3NjU0ZmY5OTAxNzg3MDc5MjFjNDNhMTkzYjk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WPS 演示</Application>
  <PresentationFormat>宽屏</PresentationFormat>
  <Paragraphs>14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等线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zlyy</dc:creator>
  <cp:lastModifiedBy>SUN</cp:lastModifiedBy>
  <cp:revision>291</cp:revision>
  <dcterms:created xsi:type="dcterms:W3CDTF">2019-06-19T02:08:00Z</dcterms:created>
  <dcterms:modified xsi:type="dcterms:W3CDTF">2022-12-14T04:10:27Z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2052-11.1.0.13607</vt:lpwstr>
  </property>
  <property fmtid="{D5CDD505-2E9C-101B-9397-08002B2CF9AE}" pid="3" name="ICV">
    <vt:lpwstr>72C0640D9462412FB680F423EA66E3D8</vt:lpwstr>
  </property>
</Properties>
</file>