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4" y="10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2885" y="268497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课题名称</a:t>
            </a:r>
          </a:p>
        </p:txBody>
      </p:sp>
    </p:spTree>
    <p:extLst>
      <p:ext uri="{BB962C8B-B14F-4D97-AF65-F5344CB8AC3E}">
        <p14:creationId xmlns:p14="http://schemas.microsoft.com/office/powerpoint/2010/main" val="29407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426" y="2157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课件标题</a:t>
            </a:r>
          </a:p>
        </p:txBody>
      </p:sp>
    </p:spTree>
    <p:extLst>
      <p:ext uri="{BB962C8B-B14F-4D97-AF65-F5344CB8AC3E}">
        <p14:creationId xmlns:p14="http://schemas.microsoft.com/office/powerpoint/2010/main" val="7104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426" y="2157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课件标题</a:t>
            </a:r>
          </a:p>
        </p:txBody>
      </p:sp>
    </p:spTree>
    <p:extLst>
      <p:ext uri="{BB962C8B-B14F-4D97-AF65-F5344CB8AC3E}">
        <p14:creationId xmlns:p14="http://schemas.microsoft.com/office/powerpoint/2010/main" val="366365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83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自定义</PresentationFormat>
  <Paragraphs>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方正兰亭中粗黑_GBK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目标企划-设计</cp:lastModifiedBy>
  <cp:revision>8</cp:revision>
  <dcterms:created xsi:type="dcterms:W3CDTF">2021-11-09T02:10:35Z</dcterms:created>
  <dcterms:modified xsi:type="dcterms:W3CDTF">2022-12-19T06:15:32Z</dcterms:modified>
</cp:coreProperties>
</file>