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4" y="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6861" y="2053773"/>
            <a:ext cx="633670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职务职称职务职称</a:t>
            </a:r>
          </a:p>
          <a:p>
            <a:pPr algn="just">
              <a:lnSpc>
                <a:spcPts val="1700"/>
              </a:lnSpc>
            </a:pP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853" y="144015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代用名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997" y="165591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教授，主任医师，医学博士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素材\微信图片_202111160946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4" y="1592999"/>
            <a:ext cx="2160239" cy="28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7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</Words>
  <Application>Microsoft Office PowerPoint</Application>
  <PresentationFormat>自定义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微软雅黑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目标企划-设计</cp:lastModifiedBy>
  <cp:revision>10</cp:revision>
  <dcterms:created xsi:type="dcterms:W3CDTF">2021-11-09T02:59:07Z</dcterms:created>
  <dcterms:modified xsi:type="dcterms:W3CDTF">2022-12-19T06:17:40Z</dcterms:modified>
</cp:coreProperties>
</file>