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710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KER" initials="M" lastIdx="1" clrIdx="0"/>
  <p:cmAuthor id="1" name="Yi Zhang" initials="YZ" lastIdx="1" clrIdx="0"/>
  <p:cmAuthor id="2" name="maccura" initials="m" lastIdx="16" clrIdx="1"/>
  <p:cmAuthor id="3" name="MACCURA" initials="M" lastIdx="1" clrIdx="2"/>
  <p:cmAuthor id="4" name="陈霆" initials="W用" lastIdx="1" clrIdx="3"/>
  <p:cmAuthor id="75" name="作者" initials="A" lastIdx="0" clrIdx="24"/>
  <p:cmAuthor id="76" name="wangxin" initials="wx" lastIdx="2" clrIdx="2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7D8"/>
    <a:srgbClr val="49926E"/>
    <a:srgbClr val="69A35B"/>
    <a:srgbClr val="9BBB59"/>
    <a:srgbClr val="EEF2F9"/>
    <a:srgbClr val="DBE8DE"/>
    <a:srgbClr val="B8D4C5"/>
    <a:srgbClr val="7CA46A"/>
    <a:srgbClr val="3498DB"/>
    <a:srgbClr val="F5F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1" autoAdjust="0"/>
    <p:restoredTop sz="64606" autoAdjust="0"/>
  </p:normalViewPr>
  <p:slideViewPr>
    <p:cSldViewPr snapToGrid="0">
      <p:cViewPr varScale="1">
        <p:scale>
          <a:sx n="54" d="100"/>
          <a:sy n="54" d="100"/>
        </p:scale>
        <p:origin x="-1056" y="-84"/>
      </p:cViewPr>
      <p:guideLst>
        <p:guide orient="horz" pos="2340"/>
        <p:guide orient="horz" pos="996"/>
        <p:guide orient="horz" pos="3401"/>
        <p:guide pos="776"/>
        <p:guide pos="7200"/>
        <p:guide pos="7120"/>
        <p:guide pos="384"/>
        <p:guide pos="3839"/>
        <p:guide pos="539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E22EB-9974-44EF-8BC3-F4E51F0F960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F812C-C8EC-45B8-8FAE-AB8A12A59E4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B4D5A-6B6C-4E87-A17C-D2F11E5BDEB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0980-D475-4514-8D07-464F8F388BC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目前行业发展趋势是集成化，迈克也对不同平台的产品进行整合，目前已推出生</a:t>
            </a:r>
            <a:r>
              <a:rPr lang="zh-CN" altLang="en-US" dirty="0" smtClean="0"/>
              <a:t>化免疫实验室自动化解决方案和</a:t>
            </a:r>
            <a:r>
              <a:rPr lang="en-US" altLang="zh-CN" dirty="0"/>
              <a:t>LABAS F 9000 X</a:t>
            </a:r>
            <a:r>
              <a:rPr lang="zh-CN" altLang="en-US" dirty="0"/>
              <a:t>全自动血液分析工作</a:t>
            </a:r>
            <a:r>
              <a:rPr lang="zh-CN" altLang="en-US" dirty="0" smtClean="0"/>
              <a:t>站，我们</a:t>
            </a:r>
            <a:r>
              <a:rPr lang="en-US" altLang="zh-CN" dirty="0" smtClean="0"/>
              <a:t>F 9000X</a:t>
            </a:r>
            <a:r>
              <a:rPr lang="zh-CN" altLang="en-US" dirty="0" smtClean="0"/>
              <a:t>血球流水线在全国已经有很多顶级的三甲医院用户，其中就有中大三院。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 smtClean="0"/>
              <a:t>我们生免流水线的生化分析仪是日立品牌，发光是我们迈克自主产品</a:t>
            </a:r>
            <a:r>
              <a:rPr lang="en-US" altLang="zh-CN" dirty="0" smtClean="0"/>
              <a:t>i</a:t>
            </a:r>
            <a:r>
              <a:rPr lang="zh-CN" altLang="en-US" dirty="0" smtClean="0"/>
              <a:t>３０００，日立的生化分析仪是全球一流品牌，我们迈克</a:t>
            </a:r>
            <a:r>
              <a:rPr lang="en-US" altLang="zh-CN" dirty="0" smtClean="0"/>
              <a:t>i</a:t>
            </a:r>
            <a:r>
              <a:rPr lang="en-US" altLang="zh-CN" baseline="0" dirty="0" smtClean="0"/>
              <a:t> 3000</a:t>
            </a:r>
            <a:r>
              <a:rPr lang="zh-CN" altLang="en-US" baseline="0" dirty="0" smtClean="0"/>
              <a:t>在广东省也有很多三甲医院用户，在座就有很多大咖的科室在使用我们</a:t>
            </a:r>
            <a:r>
              <a:rPr lang="en-US" altLang="zh-CN" baseline="0" dirty="0" smtClean="0"/>
              <a:t>i 3000.</a:t>
            </a:r>
            <a:r>
              <a:rPr lang="zh-CN" altLang="en-US" baseline="0" dirty="0" smtClean="0"/>
              <a:t>日立流水线是开放的，可以兼容进口品牌的发光，形成日立生化仪</a:t>
            </a:r>
            <a:r>
              <a:rPr lang="en-US" altLang="zh-CN" baseline="0" dirty="0" smtClean="0"/>
              <a:t>+</a:t>
            </a:r>
            <a:r>
              <a:rPr lang="zh-CN" altLang="en-US" baseline="0" dirty="0" smtClean="0"/>
              <a:t>进口发光</a:t>
            </a:r>
            <a:r>
              <a:rPr lang="en-US" altLang="zh-CN" baseline="0" dirty="0" smtClean="0"/>
              <a:t>+</a:t>
            </a:r>
            <a:r>
              <a:rPr lang="zh-CN" altLang="en-US" baseline="0" dirty="0" smtClean="0"/>
              <a:t>国产发光的高性价比组合，既满足了质量管理要求，又可以很好的控制耗占比。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0980-D475-4514-8D07-464F8F388BC6}" type="slidenum">
              <a:rPr lang="zh-CN" altLang="en-US" smtClea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</a:fld>
            <a:endParaRPr lang="zh-CN" altLang="en-US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-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-右上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sp>
        <p:nvSpPr>
          <p:cNvPr id="31" name="图片占位符 30"/>
          <p:cNvSpPr>
            <a:spLocks noGrp="1"/>
          </p:cNvSpPr>
          <p:nvPr>
            <p:ph type="pic" sz="quarter" idx="17"/>
          </p:nvPr>
        </p:nvSpPr>
        <p:spPr>
          <a:xfrm>
            <a:off x="6096000" y="1"/>
            <a:ext cx="6096000" cy="2060574"/>
          </a:xfrm>
          <a:custGeom>
            <a:avLst/>
            <a:gdLst>
              <a:gd name="connsiteX0" fmla="*/ 0 w 6096000"/>
              <a:gd name="connsiteY0" fmla="*/ 0 h 2060574"/>
              <a:gd name="connsiteX1" fmla="*/ 6096000 w 6096000"/>
              <a:gd name="connsiteY1" fmla="*/ 0 h 2060574"/>
              <a:gd name="connsiteX2" fmla="*/ 6096000 w 6096000"/>
              <a:gd name="connsiteY2" fmla="*/ 2060574 h 2060574"/>
              <a:gd name="connsiteX3" fmla="*/ 0 w 6096000"/>
              <a:gd name="connsiteY3" fmla="*/ 2060574 h 206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2060574">
                <a:moveTo>
                  <a:pt x="0" y="0"/>
                </a:moveTo>
                <a:lnTo>
                  <a:pt x="6096000" y="0"/>
                </a:lnTo>
                <a:lnTo>
                  <a:pt x="6096000" y="2060574"/>
                </a:lnTo>
                <a:lnTo>
                  <a:pt x="0" y="206057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endParaRPr lang="zh-CN" altLang="en-US" dirty="0"/>
          </a:p>
        </p:txBody>
      </p:sp>
      <p:cxnSp>
        <p:nvCxnSpPr>
          <p:cNvPr id="33" name="Straight Connector 6"/>
          <p:cNvCxnSpPr/>
          <p:nvPr userDrawn="1"/>
        </p:nvCxnSpPr>
        <p:spPr>
          <a:xfrm>
            <a:off x="730135" y="5525680"/>
            <a:ext cx="654349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34" name="文本占位符 1"/>
          <p:cNvSpPr>
            <a:spLocks noGrp="1"/>
          </p:cNvSpPr>
          <p:nvPr>
            <p:ph type="body" sz="quarter" idx="15" hasCustomPrompt="1"/>
          </p:nvPr>
        </p:nvSpPr>
        <p:spPr>
          <a:xfrm>
            <a:off x="1343025" y="1882943"/>
            <a:ext cx="3758364" cy="1861285"/>
          </a:xfrm>
          <a:prstGeom prst="rect">
            <a:avLst/>
          </a:prstGeom>
        </p:spPr>
        <p:txBody>
          <a:bodyPr vert="horz" wrap="square" lIns="0" tIns="192024" rIns="0" bIns="0" anchor="ctr" anchorCtr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spc="-15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+mj-ea"/>
                <a:ea typeface="+mj-ea"/>
                <a:sym typeface="Montserrat SemiBold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2pPr>
            <a:lvl3pPr marL="914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3pPr>
            <a:lvl4pPr marL="1371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4pPr>
            <a:lvl5pPr marL="1828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 altLang="zh-CN" dirty="0"/>
              <a:t>Key</a:t>
            </a:r>
            <a:br>
              <a:rPr lang="en-US" altLang="zh-CN" dirty="0"/>
            </a:br>
            <a:r>
              <a:rPr lang="en-US" altLang="zh-CN" dirty="0"/>
              <a:t>comments</a:t>
            </a:r>
            <a:br>
              <a:rPr lang="en-US" altLang="zh-CN" dirty="0"/>
            </a:br>
            <a:r>
              <a:rPr lang="en-US" altLang="zh-CN" dirty="0"/>
              <a:t>slide.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-左下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8"/>
          <p:cNvSpPr/>
          <p:nvPr userDrawn="1"/>
        </p:nvSpPr>
        <p:spPr>
          <a:xfrm>
            <a:off x="7887467" y="2888270"/>
            <a:ext cx="3248846" cy="7992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rgbClr val="EEF2F9"/>
              </a:solidFill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5582098" y="1644073"/>
            <a:ext cx="5266877" cy="4433454"/>
            <a:chOff x="5582098" y="1644073"/>
            <a:chExt cx="5266877" cy="4433454"/>
          </a:xfrm>
        </p:grpSpPr>
        <p:grpSp>
          <p:nvGrpSpPr>
            <p:cNvPr id="33" name="组合 32"/>
            <p:cNvGrpSpPr/>
            <p:nvPr userDrawn="1"/>
          </p:nvGrpSpPr>
          <p:grpSpPr>
            <a:xfrm>
              <a:off x="5582098" y="1644073"/>
              <a:ext cx="5266877" cy="4433454"/>
              <a:chOff x="1333481" y="1593118"/>
              <a:chExt cx="1418785" cy="1418785"/>
            </a:xfrm>
          </p:grpSpPr>
          <p:sp>
            <p:nvSpPr>
              <p:cNvPr id="34" name="↖"/>
              <p:cNvSpPr/>
              <p:nvPr/>
            </p:nvSpPr>
            <p:spPr>
              <a:xfrm>
                <a:off x="1333481" y="1593118"/>
                <a:ext cx="1418785" cy="1418785"/>
              </a:xfrm>
              <a:prstGeom prst="roundRect">
                <a:avLst>
                  <a:gd name="adj" fmla="val 12745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0" dist="190500" dir="13500000" algn="br" rotWithShape="0">
                  <a:schemeClr val="accent4">
                    <a:alpha val="9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EEF2F9"/>
                  </a:solidFill>
                </a:endParaRPr>
              </a:p>
            </p:txBody>
          </p:sp>
          <p:sp>
            <p:nvSpPr>
              <p:cNvPr id="35" name="↘"/>
              <p:cNvSpPr/>
              <p:nvPr/>
            </p:nvSpPr>
            <p:spPr>
              <a:xfrm>
                <a:off x="1333481" y="1593118"/>
                <a:ext cx="1418785" cy="1418785"/>
              </a:xfrm>
              <a:prstGeom prst="roundRect">
                <a:avLst>
                  <a:gd name="adj" fmla="val 12745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381000" dist="127000" dir="2700000" algn="tl" rotWithShape="0">
                  <a:schemeClr val="accent5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EEF2F9"/>
                  </a:solidFill>
                </a:endParaRPr>
              </a:p>
            </p:txBody>
          </p:sp>
          <p:sp>
            <p:nvSpPr>
              <p:cNvPr id="36" name="1"/>
              <p:cNvSpPr/>
              <p:nvPr/>
            </p:nvSpPr>
            <p:spPr>
              <a:xfrm>
                <a:off x="1333481" y="1593118"/>
                <a:ext cx="1418785" cy="1418785"/>
              </a:xfrm>
              <a:prstGeom prst="roundRect">
                <a:avLst>
                  <a:gd name="adj" fmla="val 12745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EEF2F9"/>
                  </a:solidFill>
                </a:endParaRPr>
              </a:p>
            </p:txBody>
          </p:sp>
        </p:grpSp>
        <p:sp>
          <p:nvSpPr>
            <p:cNvPr id="37" name="1"/>
            <p:cNvSpPr/>
            <p:nvPr userDrawn="1"/>
          </p:nvSpPr>
          <p:spPr>
            <a:xfrm>
              <a:off x="5854954" y="1948138"/>
              <a:ext cx="241046" cy="241046"/>
            </a:xfrm>
            <a:prstGeom prst="ellipse">
              <a:avLst/>
            </a:prstGeom>
            <a:gradFill>
              <a:gsLst>
                <a:gs pos="0">
                  <a:schemeClr val="accent4">
                    <a:alpha val="70000"/>
                  </a:schemeClr>
                </a:gs>
                <a:gs pos="65000">
                  <a:schemeClr val="bg1"/>
                </a:gs>
              </a:gsLst>
              <a:lin ang="2700000" scaled="0"/>
            </a:gradFill>
            <a:ln w="25400">
              <a:gradFill>
                <a:gsLst>
                  <a:gs pos="0">
                    <a:schemeClr val="accent4">
                      <a:lumMod val="95000"/>
                      <a:lumOff val="5000"/>
                      <a:alpha val="50000"/>
                    </a:schemeClr>
                  </a:gs>
                  <a:gs pos="100000">
                    <a:schemeClr val="accent5">
                      <a:lumMod val="95000"/>
                      <a:alpha val="50000"/>
                    </a:schemeClr>
                  </a:gs>
                </a:gsLst>
                <a:lin ang="2700000" scaled="0"/>
              </a:gradFill>
            </a:ln>
            <a:effectLst>
              <a:innerShdw blurRad="88900" dist="63500" dir="2700000">
                <a:schemeClr val="accent5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sp>
        <p:nvSpPr>
          <p:cNvPr id="10" name="文本占位符 9"/>
          <p:cNvSpPr>
            <a:spLocks noGrp="1"/>
          </p:cNvSpPr>
          <p:nvPr>
            <p:ph type="body" sz="quarter" idx="13" hasCustomPrompt="1"/>
          </p:nvPr>
        </p:nvSpPr>
        <p:spPr>
          <a:xfrm>
            <a:off x="1343025" y="1129933"/>
            <a:ext cx="10086975" cy="778381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800" kern="1200" spc="100" baseline="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291548" y="1484245"/>
            <a:ext cx="755374" cy="0"/>
          </a:xfrm>
          <a:prstGeom prst="line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sp>
        <p:nvSpPr>
          <p:cNvPr id="2" name="图片占位符 1"/>
          <p:cNvSpPr>
            <a:spLocks noGrp="1"/>
          </p:cNvSpPr>
          <p:nvPr>
            <p:ph type="pic" sz="quarter" idx="15"/>
          </p:nvPr>
        </p:nvSpPr>
        <p:spPr>
          <a:xfrm>
            <a:off x="6448335" y="3790330"/>
            <a:ext cx="4401693" cy="1847248"/>
          </a:xfrm>
          <a:prstGeom prst="rect">
            <a:avLst/>
          </a:prstGeom>
        </p:spPr>
        <p:txBody>
          <a:bodyPr/>
          <a:lstStyle>
            <a:lvl1pPr>
              <a:defRPr sz="100"/>
            </a:lvl1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875E-6 0.0838 L 1.875E-6 -2.96296E-6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9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 nodePh="1">
                                  <p:stCondLst>
                                    <p:cond delay="12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1236133" y="1422400"/>
            <a:ext cx="4064000" cy="3843867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DCEB4-E4DC-4877-AA26-17EADB153B23}" type="datetimeFigureOut">
              <a:rPr lang="zh-CN" altLang="en-US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3A657-7312-46A7-B167-C763CAB1D976}" type="slidenum">
              <a:rPr lang="zh-CN" altLang="en-US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13" hasCustomPrompt="1"/>
          </p:nvPr>
        </p:nvSpPr>
        <p:spPr>
          <a:xfrm>
            <a:off x="1343025" y="1129933"/>
            <a:ext cx="10086975" cy="778381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800" kern="1200" spc="100" baseline="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291548" y="1484245"/>
            <a:ext cx="755374" cy="0"/>
          </a:xfrm>
          <a:prstGeom prst="line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13" hasCustomPrompt="1"/>
          </p:nvPr>
        </p:nvSpPr>
        <p:spPr>
          <a:xfrm>
            <a:off x="1343025" y="1129933"/>
            <a:ext cx="10086975" cy="778381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800" kern="1200" spc="100" baseline="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291548" y="1484245"/>
            <a:ext cx="755374" cy="0"/>
          </a:xfrm>
          <a:prstGeom prst="line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时间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291548" y="1484245"/>
            <a:ext cx="755374" cy="0"/>
          </a:xfrm>
          <a:prstGeom prst="line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sp>
        <p:nvSpPr>
          <p:cNvPr id="2" name="文本框 1"/>
          <p:cNvSpPr txBox="1"/>
          <p:nvPr userDrawn="1"/>
        </p:nvSpPr>
        <p:spPr>
          <a:xfrm>
            <a:off x="1343025" y="1129933"/>
            <a:ext cx="10086975" cy="7783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spc="100" dirty="0">
                <a:solidFill>
                  <a:srgbClr val="526175">
                    <a:lumMod val="50000"/>
                  </a:srgbClr>
                </a:solidFill>
                <a:latin typeface="思源黑体 CN Regular"/>
                <a:ea typeface="+mj-ea"/>
              </a:rPr>
              <a:t>时间轴动画示范，文字在母版中修改</a:t>
            </a:r>
            <a:endParaRPr lang="zh-CN" altLang="en-US" sz="2800" spc="100" dirty="0">
              <a:solidFill>
                <a:srgbClr val="526175">
                  <a:lumMod val="50000"/>
                </a:srgbClr>
              </a:solidFill>
              <a:latin typeface="思源黑体 CN Regular"/>
              <a:ea typeface="+mj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-图片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组合 56"/>
          <p:cNvGrpSpPr/>
          <p:nvPr userDrawn="1"/>
        </p:nvGrpSpPr>
        <p:grpSpPr>
          <a:xfrm>
            <a:off x="4833287" y="864688"/>
            <a:ext cx="3029892" cy="4874401"/>
            <a:chOff x="1333481" y="1593118"/>
            <a:chExt cx="1418785" cy="1418785"/>
          </a:xfrm>
        </p:grpSpPr>
        <p:sp>
          <p:nvSpPr>
            <p:cNvPr id="58" name="↖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0" dist="190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9" name="↘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381000" dist="127000" dir="2700000" algn="tl" rotWithShape="0">
                <a:schemeClr val="accent5"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60" name="1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61" name="Group 10"/>
          <p:cNvGrpSpPr/>
          <p:nvPr userDrawn="1"/>
        </p:nvGrpSpPr>
        <p:grpSpPr>
          <a:xfrm>
            <a:off x="7409378" y="1297248"/>
            <a:ext cx="145105" cy="141477"/>
            <a:chOff x="4151086" y="3851729"/>
            <a:chExt cx="145143" cy="141514"/>
          </a:xfrm>
        </p:grpSpPr>
        <p:cxnSp>
          <p:nvCxnSpPr>
            <p:cNvPr id="62" name="Straight Connector 11"/>
            <p:cNvCxnSpPr/>
            <p:nvPr/>
          </p:nvCxnSpPr>
          <p:spPr>
            <a:xfrm>
              <a:off x="4151086" y="3922486"/>
              <a:ext cx="14514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2"/>
            <p:cNvCxnSpPr/>
            <p:nvPr/>
          </p:nvCxnSpPr>
          <p:spPr>
            <a:xfrm>
              <a:off x="4230915" y="3851729"/>
              <a:ext cx="0" cy="1415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组合 63"/>
          <p:cNvGrpSpPr/>
          <p:nvPr userDrawn="1"/>
        </p:nvGrpSpPr>
        <p:grpSpPr>
          <a:xfrm>
            <a:off x="8393797" y="864688"/>
            <a:ext cx="3029892" cy="4874401"/>
            <a:chOff x="1333481" y="1593118"/>
            <a:chExt cx="1418785" cy="1418785"/>
          </a:xfrm>
        </p:grpSpPr>
        <p:sp>
          <p:nvSpPr>
            <p:cNvPr id="65" name="↖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0" dist="190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66" name="↘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381000" dist="127000" dir="2700000" algn="tl" rotWithShape="0">
                <a:schemeClr val="accent5"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67" name="1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68" name="Group 10"/>
          <p:cNvGrpSpPr/>
          <p:nvPr userDrawn="1"/>
        </p:nvGrpSpPr>
        <p:grpSpPr>
          <a:xfrm>
            <a:off x="10969888" y="1297248"/>
            <a:ext cx="145105" cy="141477"/>
            <a:chOff x="4151086" y="3851729"/>
            <a:chExt cx="145143" cy="141514"/>
          </a:xfrm>
        </p:grpSpPr>
        <p:cxnSp>
          <p:nvCxnSpPr>
            <p:cNvPr id="69" name="Straight Connector 11"/>
            <p:cNvCxnSpPr/>
            <p:nvPr/>
          </p:nvCxnSpPr>
          <p:spPr>
            <a:xfrm>
              <a:off x="4151086" y="3922486"/>
              <a:ext cx="14514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12"/>
            <p:cNvCxnSpPr/>
            <p:nvPr/>
          </p:nvCxnSpPr>
          <p:spPr>
            <a:xfrm>
              <a:off x="4230915" y="3851729"/>
              <a:ext cx="0" cy="1415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组合 70"/>
          <p:cNvGrpSpPr/>
          <p:nvPr userDrawn="1"/>
        </p:nvGrpSpPr>
        <p:grpSpPr>
          <a:xfrm>
            <a:off x="5153426" y="4799427"/>
            <a:ext cx="2389615" cy="618930"/>
            <a:chOff x="1333481" y="1593118"/>
            <a:chExt cx="1418785" cy="1418785"/>
          </a:xfrm>
        </p:grpSpPr>
        <p:sp>
          <p:nvSpPr>
            <p:cNvPr id="72" name="↖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381000" dist="190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73" name="↘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254000" dist="127000" dir="2700000" algn="tl" rotWithShape="0">
                <a:schemeClr val="accent5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74" name="1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75" name="组合 74"/>
          <p:cNvGrpSpPr/>
          <p:nvPr userDrawn="1"/>
        </p:nvGrpSpPr>
        <p:grpSpPr>
          <a:xfrm>
            <a:off x="8713936" y="4799427"/>
            <a:ext cx="2389615" cy="618930"/>
            <a:chOff x="1333481" y="1593118"/>
            <a:chExt cx="1418785" cy="1418785"/>
          </a:xfrm>
        </p:grpSpPr>
        <p:sp>
          <p:nvSpPr>
            <p:cNvPr id="76" name="↖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0" dist="190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77" name="↘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>
              <a:outerShdw blurRad="254000" dist="127000" dir="2700000" algn="tl" rotWithShape="0">
                <a:schemeClr val="accent5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78" name="1"/>
            <p:cNvSpPr/>
            <p:nvPr/>
          </p:nvSpPr>
          <p:spPr>
            <a:xfrm>
              <a:off x="1333481" y="1593118"/>
              <a:ext cx="1418785" cy="1418785"/>
            </a:xfrm>
            <a:prstGeom prst="roundRect">
              <a:avLst>
                <a:gd name="adj" fmla="val 12745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cxnSp>
        <p:nvCxnSpPr>
          <p:cNvPr id="34" name="Straight Connector 6"/>
          <p:cNvCxnSpPr/>
          <p:nvPr userDrawn="1"/>
        </p:nvCxnSpPr>
        <p:spPr>
          <a:xfrm>
            <a:off x="730135" y="5525680"/>
            <a:ext cx="654349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2" name="文本占位符 1"/>
          <p:cNvSpPr>
            <a:spLocks noGrp="1"/>
          </p:cNvSpPr>
          <p:nvPr>
            <p:ph type="body" sz="quarter" idx="15" hasCustomPrompt="1"/>
          </p:nvPr>
        </p:nvSpPr>
        <p:spPr>
          <a:xfrm>
            <a:off x="1343025" y="1882943"/>
            <a:ext cx="3758364" cy="1861285"/>
          </a:xfrm>
          <a:prstGeom prst="rect">
            <a:avLst/>
          </a:prstGeom>
        </p:spPr>
        <p:txBody>
          <a:bodyPr vert="horz" wrap="square" lIns="0" tIns="192024" rIns="0" bIns="0" anchor="ctr" anchorCtr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spc="-15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+mj-ea"/>
                <a:ea typeface="+mj-ea"/>
                <a:sym typeface="Montserrat SemiBold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2pPr>
            <a:lvl3pPr marL="914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3pPr>
            <a:lvl4pPr marL="1371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4pPr>
            <a:lvl5pPr marL="1828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 altLang="zh-CN" dirty="0"/>
              <a:t>Key</a:t>
            </a:r>
            <a:br>
              <a:rPr lang="en-US" altLang="zh-CN" dirty="0"/>
            </a:br>
            <a:r>
              <a:rPr lang="en-US" altLang="zh-CN" dirty="0"/>
              <a:t>comments</a:t>
            </a:r>
            <a:br>
              <a:rPr lang="en-US" altLang="zh-CN" dirty="0"/>
            </a:br>
            <a:r>
              <a:rPr lang="en-US" altLang="zh-CN" dirty="0"/>
              <a:t>slide.</a:t>
            </a:r>
            <a:endParaRPr lang="zh-CN" altLang="en-US" dirty="0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5162700" y="1309966"/>
            <a:ext cx="599919" cy="606267"/>
            <a:chOff x="5162700" y="1309966"/>
            <a:chExt cx="599919" cy="606267"/>
          </a:xfrm>
        </p:grpSpPr>
        <p:sp>
          <p:nvSpPr>
            <p:cNvPr id="81" name="↖"/>
            <p:cNvSpPr/>
            <p:nvPr userDrawn="1"/>
          </p:nvSpPr>
          <p:spPr>
            <a:xfrm>
              <a:off x="5162700" y="1309966"/>
              <a:ext cx="599919" cy="6062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190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82" name="↘"/>
            <p:cNvSpPr/>
            <p:nvPr userDrawn="1"/>
          </p:nvSpPr>
          <p:spPr>
            <a:xfrm>
              <a:off x="5162700" y="1309966"/>
              <a:ext cx="599919" cy="6062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127000" dir="2700000" algn="tl" rotWithShape="0">
                <a:schemeClr val="accent5">
                  <a:alpha val="8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8723210" y="1309966"/>
            <a:ext cx="599919" cy="606267"/>
            <a:chOff x="8723210" y="1309966"/>
            <a:chExt cx="599919" cy="606267"/>
          </a:xfrm>
        </p:grpSpPr>
        <p:sp>
          <p:nvSpPr>
            <p:cNvPr id="83" name="↖"/>
            <p:cNvSpPr/>
            <p:nvPr userDrawn="1"/>
          </p:nvSpPr>
          <p:spPr>
            <a:xfrm>
              <a:off x="8723210" y="1309966"/>
              <a:ext cx="599919" cy="6062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190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84" name="↘"/>
            <p:cNvSpPr/>
            <p:nvPr userDrawn="1"/>
          </p:nvSpPr>
          <p:spPr>
            <a:xfrm>
              <a:off x="8723210" y="1309966"/>
              <a:ext cx="599919" cy="6062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127000" dir="2700000" algn="tl" rotWithShape="0">
                <a:schemeClr val="accent5">
                  <a:alpha val="8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sp>
        <p:nvSpPr>
          <p:cNvPr id="56" name="图片占位符 55"/>
          <p:cNvSpPr>
            <a:spLocks noGrp="1"/>
          </p:cNvSpPr>
          <p:nvPr>
            <p:ph type="pic" sz="quarter" idx="18"/>
          </p:nvPr>
        </p:nvSpPr>
        <p:spPr>
          <a:xfrm>
            <a:off x="8727198" y="1309966"/>
            <a:ext cx="599919" cy="603556"/>
          </a:xfrm>
          <a:custGeom>
            <a:avLst/>
            <a:gdLst>
              <a:gd name="connsiteX0" fmla="*/ 286650 w 599919"/>
              <a:gd name="connsiteY0" fmla="*/ 0 h 603556"/>
              <a:gd name="connsiteX1" fmla="*/ 313270 w 599919"/>
              <a:gd name="connsiteY1" fmla="*/ 0 h 603556"/>
              <a:gd name="connsiteX2" fmla="*/ 360412 w 599919"/>
              <a:gd name="connsiteY2" fmla="*/ 4803 h 603556"/>
              <a:gd name="connsiteX3" fmla="*/ 593826 w 599919"/>
              <a:gd name="connsiteY3" fmla="*/ 240686 h 603556"/>
              <a:gd name="connsiteX4" fmla="*/ 599919 w 599919"/>
              <a:gd name="connsiteY4" fmla="*/ 301768 h 603556"/>
              <a:gd name="connsiteX5" fmla="*/ 599919 w 599919"/>
              <a:gd name="connsiteY5" fmla="*/ 301788 h 603556"/>
              <a:gd name="connsiteX6" fmla="*/ 593826 w 599919"/>
              <a:gd name="connsiteY6" fmla="*/ 362870 h 603556"/>
              <a:gd name="connsiteX7" fmla="*/ 360412 w 599919"/>
              <a:gd name="connsiteY7" fmla="*/ 598753 h 603556"/>
              <a:gd name="connsiteX8" fmla="*/ 313270 w 599919"/>
              <a:gd name="connsiteY8" fmla="*/ 603556 h 603556"/>
              <a:gd name="connsiteX9" fmla="*/ 286650 w 599919"/>
              <a:gd name="connsiteY9" fmla="*/ 603556 h 603556"/>
              <a:gd name="connsiteX10" fmla="*/ 239508 w 599919"/>
              <a:gd name="connsiteY10" fmla="*/ 598753 h 603556"/>
              <a:gd name="connsiteX11" fmla="*/ 0 w 599919"/>
              <a:gd name="connsiteY11" fmla="*/ 301778 h 603556"/>
              <a:gd name="connsiteX12" fmla="*/ 239508 w 599919"/>
              <a:gd name="connsiteY12" fmla="*/ 4803 h 60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9919" h="603556">
                <a:moveTo>
                  <a:pt x="286650" y="0"/>
                </a:moveTo>
                <a:lnTo>
                  <a:pt x="313270" y="0"/>
                </a:lnTo>
                <a:lnTo>
                  <a:pt x="360412" y="4803"/>
                </a:lnTo>
                <a:cubicBezTo>
                  <a:pt x="477572" y="29031"/>
                  <a:pt x="569851" y="122286"/>
                  <a:pt x="593826" y="240686"/>
                </a:cubicBezTo>
                <a:lnTo>
                  <a:pt x="599919" y="301768"/>
                </a:lnTo>
                <a:lnTo>
                  <a:pt x="599919" y="301788"/>
                </a:lnTo>
                <a:lnTo>
                  <a:pt x="593826" y="362870"/>
                </a:lnTo>
                <a:cubicBezTo>
                  <a:pt x="569851" y="481270"/>
                  <a:pt x="477572" y="574525"/>
                  <a:pt x="360412" y="598753"/>
                </a:cubicBezTo>
                <a:lnTo>
                  <a:pt x="313270" y="603556"/>
                </a:lnTo>
                <a:lnTo>
                  <a:pt x="286650" y="603556"/>
                </a:lnTo>
                <a:lnTo>
                  <a:pt x="239508" y="598753"/>
                </a:lnTo>
                <a:cubicBezTo>
                  <a:pt x="102821" y="570487"/>
                  <a:pt x="0" y="448267"/>
                  <a:pt x="0" y="301778"/>
                </a:cubicBezTo>
                <a:cubicBezTo>
                  <a:pt x="0" y="155289"/>
                  <a:pt x="102821" y="33069"/>
                  <a:pt x="239508" y="4803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endParaRPr lang="zh-CN" altLang="en-US" dirty="0"/>
          </a:p>
        </p:txBody>
      </p:sp>
      <p:sp>
        <p:nvSpPr>
          <p:cNvPr id="55" name="图片占位符 54"/>
          <p:cNvSpPr>
            <a:spLocks noGrp="1"/>
          </p:cNvSpPr>
          <p:nvPr>
            <p:ph type="pic" idx="17"/>
          </p:nvPr>
        </p:nvSpPr>
        <p:spPr>
          <a:xfrm>
            <a:off x="5164868" y="1309966"/>
            <a:ext cx="599920" cy="603556"/>
          </a:xfrm>
          <a:custGeom>
            <a:avLst/>
            <a:gdLst>
              <a:gd name="connsiteX0" fmla="*/ 286650 w 599920"/>
              <a:gd name="connsiteY0" fmla="*/ 0 h 603556"/>
              <a:gd name="connsiteX1" fmla="*/ 313271 w 599920"/>
              <a:gd name="connsiteY1" fmla="*/ 0 h 603556"/>
              <a:gd name="connsiteX2" fmla="*/ 360413 w 599920"/>
              <a:gd name="connsiteY2" fmla="*/ 4803 h 603556"/>
              <a:gd name="connsiteX3" fmla="*/ 599920 w 599920"/>
              <a:gd name="connsiteY3" fmla="*/ 301778 h 603556"/>
              <a:gd name="connsiteX4" fmla="*/ 360413 w 599920"/>
              <a:gd name="connsiteY4" fmla="*/ 598753 h 603556"/>
              <a:gd name="connsiteX5" fmla="*/ 313271 w 599920"/>
              <a:gd name="connsiteY5" fmla="*/ 603556 h 603556"/>
              <a:gd name="connsiteX6" fmla="*/ 286650 w 599920"/>
              <a:gd name="connsiteY6" fmla="*/ 603556 h 603556"/>
              <a:gd name="connsiteX7" fmla="*/ 239508 w 599920"/>
              <a:gd name="connsiteY7" fmla="*/ 598753 h 603556"/>
              <a:gd name="connsiteX8" fmla="*/ 0 w 599920"/>
              <a:gd name="connsiteY8" fmla="*/ 301778 h 603556"/>
              <a:gd name="connsiteX9" fmla="*/ 239508 w 599920"/>
              <a:gd name="connsiteY9" fmla="*/ 4803 h 60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920" h="603556">
                <a:moveTo>
                  <a:pt x="286650" y="0"/>
                </a:moveTo>
                <a:lnTo>
                  <a:pt x="313271" y="0"/>
                </a:lnTo>
                <a:lnTo>
                  <a:pt x="360413" y="4803"/>
                </a:lnTo>
                <a:cubicBezTo>
                  <a:pt x="497099" y="33069"/>
                  <a:pt x="599920" y="155289"/>
                  <a:pt x="599920" y="301778"/>
                </a:cubicBezTo>
                <a:cubicBezTo>
                  <a:pt x="599920" y="448267"/>
                  <a:pt x="497099" y="570487"/>
                  <a:pt x="360413" y="598753"/>
                </a:cubicBezTo>
                <a:lnTo>
                  <a:pt x="313271" y="603556"/>
                </a:lnTo>
                <a:lnTo>
                  <a:pt x="286650" y="603556"/>
                </a:lnTo>
                <a:lnTo>
                  <a:pt x="239508" y="598753"/>
                </a:lnTo>
                <a:cubicBezTo>
                  <a:pt x="102821" y="570487"/>
                  <a:pt x="0" y="448267"/>
                  <a:pt x="0" y="301778"/>
                </a:cubicBezTo>
                <a:cubicBezTo>
                  <a:pt x="0" y="155289"/>
                  <a:pt x="102821" y="33069"/>
                  <a:pt x="239508" y="4803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03912 L -3.125E-6 -1.48148E-6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0.03912 L -3.33333E-6 0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12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4" presetClass="path" presetSubtype="0" decel="100000" fill="hold" grpId="1" nodeType="withEffect" nodePh="1">
                                  <p:stCondLst>
                                    <p:cond delay="12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animMotion origin="layout" path="M 2.91667E-6 0.03912 L 2.91667E-6 -3.7037E-6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4" presetClass="path" presetSubtype="0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2.91667E-6 0.03912 L -2.91667E-6 -7.40741E-7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4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03912 L -3.125E-6 -1.48148E-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4" presetClass="path" presetSubtype="0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0.03912 L -3.33333E-6 0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 nodePh="1">
                                  <p:stCondLst>
                                    <p:cond delay="12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4" presetClass="path" presetSubtype="0" decel="100000" fill="hold" grpId="1" nodeType="withEffect" nodePh="1">
                                  <p:stCondLst>
                                    <p:cond delay="12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animMotion origin="layout" path="M -4.58333E-6 0.03912 L -4.58333E-6 -3.7037E-6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4" presetClass="path" presetSubtype="0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2.91667E-6 0.03912 L -2.91667E-6 -7.40741E-7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4" presetClass="path" presetSubtype="0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3.125E-6 0.03912 L 3.125E-6 4.81481E-6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4" presetClass="path" presetSubtype="0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3.125E-6 0.03912 L 3.125E-6 4.81481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6" grpId="1"/>
      <p:bldP spid="55" grpId="0"/>
      <p:bldP spid="55" grpId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-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cxnSp>
        <p:nvCxnSpPr>
          <p:cNvPr id="34" name="Straight Connector 6"/>
          <p:cNvCxnSpPr/>
          <p:nvPr userDrawn="1"/>
        </p:nvCxnSpPr>
        <p:spPr>
          <a:xfrm>
            <a:off x="730135" y="5525680"/>
            <a:ext cx="654349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2" name="文本占位符 1"/>
          <p:cNvSpPr>
            <a:spLocks noGrp="1"/>
          </p:cNvSpPr>
          <p:nvPr>
            <p:ph type="body" sz="quarter" idx="15" hasCustomPrompt="1"/>
          </p:nvPr>
        </p:nvSpPr>
        <p:spPr>
          <a:xfrm>
            <a:off x="1343025" y="1882943"/>
            <a:ext cx="3758364" cy="1861285"/>
          </a:xfrm>
          <a:prstGeom prst="rect">
            <a:avLst/>
          </a:prstGeom>
        </p:spPr>
        <p:txBody>
          <a:bodyPr vert="horz" wrap="square" lIns="0" tIns="192024" rIns="0" bIns="0" anchor="ctr" anchorCtr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spc="-15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+mj-ea"/>
                <a:ea typeface="+mj-ea"/>
                <a:sym typeface="Montserrat SemiBold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2pPr>
            <a:lvl3pPr marL="914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3pPr>
            <a:lvl4pPr marL="1371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4pPr>
            <a:lvl5pPr marL="1828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 altLang="zh-CN" dirty="0"/>
              <a:t>Key</a:t>
            </a:r>
            <a:br>
              <a:rPr lang="en-US" altLang="zh-CN" dirty="0"/>
            </a:br>
            <a:r>
              <a:rPr lang="en-US" altLang="zh-CN" dirty="0"/>
              <a:t>comments</a:t>
            </a:r>
            <a:br>
              <a:rPr lang="en-US" altLang="zh-CN" dirty="0"/>
            </a:br>
            <a:r>
              <a:rPr lang="en-US" altLang="zh-CN" dirty="0"/>
              <a:t>slide.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-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291548" y="505289"/>
            <a:ext cx="216188" cy="216188"/>
            <a:chOff x="906762" y="2629439"/>
            <a:chExt cx="1007842" cy="1007842"/>
          </a:xfrm>
        </p:grpSpPr>
        <p:sp>
          <p:nvSpPr>
            <p:cNvPr id="13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4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5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1015612" y="505289"/>
            <a:ext cx="216188" cy="216188"/>
            <a:chOff x="906762" y="2629439"/>
            <a:chExt cx="1007842" cy="1007842"/>
          </a:xfrm>
        </p:grpSpPr>
        <p:sp>
          <p:nvSpPr>
            <p:cNvPr id="17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13500000" sx="120000" sy="12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8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sx="110000" sy="11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19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>
            <a:off x="653580" y="505289"/>
            <a:ext cx="216188" cy="216188"/>
            <a:chOff x="906762" y="2629439"/>
            <a:chExt cx="1007842" cy="1007842"/>
          </a:xfrm>
        </p:grpSpPr>
        <p:sp>
          <p:nvSpPr>
            <p:cNvPr id="40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1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2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1377644" y="505289"/>
            <a:ext cx="216188" cy="216188"/>
            <a:chOff x="906762" y="2629439"/>
            <a:chExt cx="1007842" cy="1007842"/>
          </a:xfrm>
        </p:grpSpPr>
        <p:sp>
          <p:nvSpPr>
            <p:cNvPr id="44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5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6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739676" y="505289"/>
            <a:ext cx="216188" cy="216188"/>
            <a:chOff x="906762" y="2629439"/>
            <a:chExt cx="1007842" cy="1007842"/>
          </a:xfrm>
        </p:grpSpPr>
        <p:sp>
          <p:nvSpPr>
            <p:cNvPr id="48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49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0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grpSp>
        <p:nvGrpSpPr>
          <p:cNvPr id="51" name="组合 50"/>
          <p:cNvGrpSpPr/>
          <p:nvPr userDrawn="1"/>
        </p:nvGrpSpPr>
        <p:grpSpPr>
          <a:xfrm>
            <a:off x="2101706" y="505289"/>
            <a:ext cx="216188" cy="216188"/>
            <a:chOff x="906762" y="2629439"/>
            <a:chExt cx="1007842" cy="1007842"/>
          </a:xfrm>
        </p:grpSpPr>
        <p:sp>
          <p:nvSpPr>
            <p:cNvPr id="52" name="↖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63500" dir="13500000" algn="br" rotWithShape="0">
                <a:schemeClr val="accent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3" name="↘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63500" dir="2700000" algn="tl" rotWithShape="0">
                <a:schemeClr val="accent5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  <p:sp>
          <p:nvSpPr>
            <p:cNvPr id="54" name="1"/>
            <p:cNvSpPr/>
            <p:nvPr/>
          </p:nvSpPr>
          <p:spPr>
            <a:xfrm>
              <a:off x="906762" y="2629439"/>
              <a:ext cx="1007842" cy="1007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F2F9"/>
                </a:solidFill>
              </a:endParaRPr>
            </a:p>
          </p:txBody>
        </p:sp>
      </p:grpSp>
      <p:sp>
        <p:nvSpPr>
          <p:cNvPr id="38" name="图片占位符 37"/>
          <p:cNvSpPr>
            <a:spLocks noGrp="1"/>
          </p:cNvSpPr>
          <p:nvPr>
            <p:ph type="pic" sz="quarter" idx="17"/>
          </p:nvPr>
        </p:nvSpPr>
        <p:spPr>
          <a:xfrm>
            <a:off x="4413376" y="0"/>
            <a:ext cx="7778625" cy="6858000"/>
          </a:xfrm>
          <a:custGeom>
            <a:avLst/>
            <a:gdLst>
              <a:gd name="connsiteX0" fmla="*/ 2933625 w 7778625"/>
              <a:gd name="connsiteY0" fmla="*/ 0 h 6858000"/>
              <a:gd name="connsiteX1" fmla="*/ 7778625 w 7778625"/>
              <a:gd name="connsiteY1" fmla="*/ 0 h 6858000"/>
              <a:gd name="connsiteX2" fmla="*/ 7778625 w 7778625"/>
              <a:gd name="connsiteY2" fmla="*/ 6858000 h 6858000"/>
              <a:gd name="connsiteX3" fmla="*/ 0 w 7778625"/>
              <a:gd name="connsiteY3" fmla="*/ 6858000 h 6858000"/>
              <a:gd name="connsiteX4" fmla="*/ 18842 w 7778625"/>
              <a:gd name="connsiteY4" fmla="*/ 6836208 h 6858000"/>
              <a:gd name="connsiteX5" fmla="*/ 2739031 w 7778625"/>
              <a:gd name="connsiteY5" fmla="*/ 22956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8625" h="6858000">
                <a:moveTo>
                  <a:pt x="2933625" y="0"/>
                </a:moveTo>
                <a:lnTo>
                  <a:pt x="7778625" y="0"/>
                </a:lnTo>
                <a:lnTo>
                  <a:pt x="7778625" y="6858000"/>
                </a:lnTo>
                <a:lnTo>
                  <a:pt x="0" y="6858000"/>
                </a:lnTo>
                <a:lnTo>
                  <a:pt x="18842" y="6836208"/>
                </a:lnTo>
                <a:cubicBezTo>
                  <a:pt x="1272487" y="6111673"/>
                  <a:pt x="763641" y="2701816"/>
                  <a:pt x="2739031" y="229568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F79BE-4787-4A9B-9BB4-13E13E410CB3}" type="datetimeFigureOut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F7F5D-8E5D-4D9C-BE83-126609492750}" type="slidenum">
              <a:rPr lang="zh-CN" altLang="en-US" smtClean="0">
                <a:solidFill>
                  <a:srgbClr val="526175">
                    <a:tint val="75000"/>
                  </a:srgbClr>
                </a:solidFill>
              </a:rPr>
            </a:fld>
            <a:endParaRPr lang="zh-CN" altLang="en-US">
              <a:solidFill>
                <a:srgbClr val="526175">
                  <a:tint val="75000"/>
                </a:srgbClr>
              </a:solidFill>
            </a:endParaRP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-619125" y="1413326"/>
            <a:ext cx="619125" cy="1363131"/>
            <a:chOff x="-619125" y="1413326"/>
            <a:chExt cx="619125" cy="1363131"/>
          </a:xfrm>
        </p:grpSpPr>
        <p:sp>
          <p:nvSpPr>
            <p:cNvPr id="8" name="椭圆 7"/>
            <p:cNvSpPr/>
            <p:nvPr/>
          </p:nvSpPr>
          <p:spPr>
            <a:xfrm>
              <a:off x="-619125" y="1413326"/>
              <a:ext cx="619125" cy="619125"/>
            </a:xfrm>
            <a:prstGeom prst="ellipse">
              <a:avLst/>
            </a:prstGeom>
            <a:solidFill>
              <a:srgbClr val="EEF2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rgbClr val="526175"/>
                  </a:solidFill>
                </a:rPr>
                <a:t>背景</a:t>
              </a:r>
              <a:endParaRPr lang="zh-CN" altLang="en-US" sz="1200" dirty="0">
                <a:solidFill>
                  <a:srgbClr val="526175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-619125" y="2157332"/>
              <a:ext cx="619125" cy="619125"/>
            </a:xfrm>
            <a:prstGeom prst="ellipse">
              <a:avLst/>
            </a:prstGeom>
            <a:solidFill>
              <a:srgbClr val="282F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rgbClr val="EEF2F9"/>
                  </a:solidFill>
                </a:rPr>
                <a:t>文字</a:t>
              </a:r>
              <a:endParaRPr lang="zh-CN" altLang="en-US" sz="1200" dirty="0">
                <a:solidFill>
                  <a:srgbClr val="EEF2F9"/>
                </a:solidFill>
              </a:endParaRPr>
            </a:p>
          </p:txBody>
        </p:sp>
      </p:grpSp>
      <p:sp>
        <p:nvSpPr>
          <p:cNvPr id="11" name="椭圆 10"/>
          <p:cNvSpPr/>
          <p:nvPr/>
        </p:nvSpPr>
        <p:spPr>
          <a:xfrm>
            <a:off x="-619125" y="3337539"/>
            <a:ext cx="619125" cy="6191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rgbClr val="EEF2F9"/>
                </a:solidFill>
              </a:rPr>
              <a:t>主色</a:t>
            </a:r>
            <a:endParaRPr lang="zh-CN" altLang="en-US" sz="1200" dirty="0">
              <a:solidFill>
                <a:srgbClr val="EEF2F9"/>
              </a:solidFill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12192000" y="3337539"/>
            <a:ext cx="619125" cy="1363131"/>
            <a:chOff x="12192000" y="3462418"/>
            <a:chExt cx="619125" cy="1363131"/>
          </a:xfrm>
        </p:grpSpPr>
        <p:sp>
          <p:nvSpPr>
            <p:cNvPr id="15" name="椭圆 14"/>
            <p:cNvSpPr/>
            <p:nvPr/>
          </p:nvSpPr>
          <p:spPr>
            <a:xfrm>
              <a:off x="12192000" y="3462418"/>
              <a:ext cx="619125" cy="6191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rgbClr val="526175"/>
                  </a:solidFill>
                </a:rPr>
                <a:t>高光</a:t>
              </a:r>
              <a:endParaRPr lang="zh-CN" altLang="en-US" sz="1200" dirty="0">
                <a:solidFill>
                  <a:srgbClr val="526175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2192000" y="4206424"/>
              <a:ext cx="619125" cy="619125"/>
            </a:xfrm>
            <a:prstGeom prst="ellipse">
              <a:avLst/>
            </a:prstGeom>
            <a:solidFill>
              <a:srgbClr val="CACE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rgbClr val="EEF2F9"/>
                  </a:solidFill>
                </a:rPr>
                <a:t>阴影</a:t>
              </a:r>
              <a:endParaRPr lang="zh-CN" altLang="en-US" sz="1200" dirty="0">
                <a:solidFill>
                  <a:srgbClr val="EEF2F9"/>
                </a:solidFill>
              </a:endParaRPr>
            </a:p>
          </p:txBody>
        </p:sp>
      </p:grpSp>
      <p:grpSp>
        <p:nvGrpSpPr>
          <p:cNvPr id="17" name="组合 16"/>
          <p:cNvGrpSpPr/>
          <p:nvPr userDrawn="1"/>
        </p:nvGrpSpPr>
        <p:grpSpPr>
          <a:xfrm>
            <a:off x="12192000" y="1413326"/>
            <a:ext cx="619125" cy="1363131"/>
            <a:chOff x="12192000" y="1664843"/>
            <a:chExt cx="619125" cy="1363131"/>
          </a:xfrm>
        </p:grpSpPr>
        <p:sp>
          <p:nvSpPr>
            <p:cNvPr id="18" name="椭圆 17"/>
            <p:cNvSpPr/>
            <p:nvPr/>
          </p:nvSpPr>
          <p:spPr>
            <a:xfrm>
              <a:off x="12192000" y="1664843"/>
              <a:ext cx="619125" cy="619125"/>
            </a:xfrm>
            <a:prstGeom prst="ellipse">
              <a:avLst/>
            </a:prstGeom>
            <a:solidFill>
              <a:srgbClr val="0FA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rgbClr val="EEF2F9"/>
                  </a:solidFill>
                </a:rPr>
                <a:t>高光</a:t>
              </a:r>
              <a:endParaRPr lang="zh-CN" altLang="en-US" sz="1200" dirty="0">
                <a:solidFill>
                  <a:srgbClr val="EEF2F9"/>
                </a:solidFill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12192000" y="2408849"/>
              <a:ext cx="619125" cy="619125"/>
            </a:xfrm>
            <a:prstGeom prst="ellipse">
              <a:avLst/>
            </a:prstGeom>
            <a:solidFill>
              <a:srgbClr val="0B77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rgbClr val="EEF2F9"/>
                  </a:solidFill>
                </a:rPr>
                <a:t>阴影</a:t>
              </a:r>
              <a:endParaRPr lang="zh-CN" altLang="en-US" sz="1200" dirty="0">
                <a:solidFill>
                  <a:srgbClr val="EEF2F9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组合 83"/>
          <p:cNvGrpSpPr/>
          <p:nvPr/>
        </p:nvGrpSpPr>
        <p:grpSpPr>
          <a:xfrm>
            <a:off x="4065647" y="4096858"/>
            <a:ext cx="3844805" cy="1491734"/>
            <a:chOff x="591988" y="4253455"/>
            <a:chExt cx="4633138" cy="2238650"/>
          </a:xfrm>
        </p:grpSpPr>
        <p:pic>
          <p:nvPicPr>
            <p:cNvPr id="85" name="图片 2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988" y="4253455"/>
              <a:ext cx="4633138" cy="197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" name="文本框 85"/>
            <p:cNvSpPr txBox="1"/>
            <p:nvPr/>
          </p:nvSpPr>
          <p:spPr>
            <a:xfrm>
              <a:off x="1369024" y="6089856"/>
              <a:ext cx="3280265" cy="4022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050" dirty="0">
                  <a:solidFill>
                    <a:srgbClr val="526175">
                      <a:lumMod val="75000"/>
                    </a:srgb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MACHI 5000</a:t>
              </a:r>
              <a:r>
                <a:rPr lang="zh-CN" altLang="en-US" sz="1050" dirty="0">
                  <a:solidFill>
                    <a:srgbClr val="526175">
                      <a:lumMod val="75000"/>
                    </a:srgb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全自动生化免疫分析流水线</a:t>
              </a:r>
              <a:endParaRPr kumimoji="1" lang="zh-CN" altLang="en-US" sz="1050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8233335" y="3859249"/>
            <a:ext cx="3844805" cy="1729343"/>
            <a:chOff x="6692584" y="1934261"/>
            <a:chExt cx="4411694" cy="2364494"/>
          </a:xfrm>
        </p:grpSpPr>
        <p:pic>
          <p:nvPicPr>
            <p:cNvPr id="108" name="图片 10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6692584" y="1934261"/>
              <a:ext cx="4411694" cy="2230650"/>
            </a:xfrm>
            <a:prstGeom prst="rect">
              <a:avLst/>
            </a:prstGeom>
          </p:spPr>
        </p:pic>
        <p:sp>
          <p:nvSpPr>
            <p:cNvPr id="110" name="文本框 15"/>
            <p:cNvSpPr txBox="1">
              <a:spLocks noChangeArrowheads="1"/>
            </p:cNvSpPr>
            <p:nvPr/>
          </p:nvSpPr>
          <p:spPr bwMode="auto">
            <a:xfrm>
              <a:off x="7758784" y="3951581"/>
              <a:ext cx="2690125" cy="3471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defRPr sz="1050">
                  <a:solidFill>
                    <a:schemeClr val="tx1">
                      <a:lumMod val="7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defRPr>
              </a:lvl1pPr>
            </a:lstStyle>
            <a:p>
              <a:r>
                <a:rPr lang="en-US" altLang="zh-CN" dirty="0">
                  <a:solidFill>
                    <a:srgbClr val="526175">
                      <a:lumMod val="75000"/>
                    </a:srgbClr>
                  </a:solidFill>
                </a:rPr>
                <a:t>LABAS MAX</a:t>
              </a:r>
              <a:r>
                <a:rPr lang="zh-CN" altLang="en-US" dirty="0">
                  <a:solidFill>
                    <a:srgbClr val="526175">
                      <a:lumMod val="75000"/>
                    </a:srgbClr>
                  </a:solidFill>
                </a:rPr>
                <a:t>全自动样本处理系统</a:t>
              </a:r>
              <a:endParaRPr lang="zh-CN" altLang="en-US" dirty="0">
                <a:solidFill>
                  <a:srgbClr val="526175">
                    <a:lumMod val="75000"/>
                  </a:srgbClr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3905472" y="1341185"/>
            <a:ext cx="4381055" cy="2022949"/>
            <a:chOff x="5967420" y="1526942"/>
            <a:chExt cx="6049380" cy="3141446"/>
          </a:xfrm>
        </p:grpSpPr>
        <p:grpSp>
          <p:nvGrpSpPr>
            <p:cNvPr id="74" name="组合 73"/>
            <p:cNvGrpSpPr/>
            <p:nvPr/>
          </p:nvGrpSpPr>
          <p:grpSpPr>
            <a:xfrm>
              <a:off x="5967420" y="1526942"/>
              <a:ext cx="6049380" cy="3141446"/>
              <a:chOff x="4426526" y="1571500"/>
              <a:chExt cx="7544488" cy="3917855"/>
            </a:xfrm>
          </p:grpSpPr>
          <p:pic>
            <p:nvPicPr>
              <p:cNvPr id="76" name="图片 75"/>
              <p:cNvPicPr>
                <a:picLocks noChangeAspect="1"/>
              </p:cNvPicPr>
              <p:nvPr/>
            </p:nvPicPr>
            <p:blipFill>
              <a:blip r:embed="rId3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26526" y="1571500"/>
                <a:ext cx="7544488" cy="3917855"/>
              </a:xfrm>
              <a:prstGeom prst="rect">
                <a:avLst/>
              </a:prstGeom>
            </p:spPr>
          </p:pic>
          <p:grpSp>
            <p:nvGrpSpPr>
              <p:cNvPr id="77" name="组合 76"/>
              <p:cNvGrpSpPr/>
              <p:nvPr/>
            </p:nvGrpSpPr>
            <p:grpSpPr>
              <a:xfrm>
                <a:off x="5024237" y="2967201"/>
                <a:ext cx="1805031" cy="250848"/>
                <a:chOff x="1943109" y="2415616"/>
                <a:chExt cx="2319409" cy="380203"/>
              </a:xfrm>
            </p:grpSpPr>
            <p:sp>
              <p:nvSpPr>
                <p:cNvPr id="78" name="矩形 77"/>
                <p:cNvSpPr/>
                <p:nvPr/>
              </p:nvSpPr>
              <p:spPr>
                <a:xfrm rot="20505538">
                  <a:off x="2105801" y="2547266"/>
                  <a:ext cx="1896951" cy="217499"/>
                </a:xfrm>
                <a:prstGeom prst="rect">
                  <a:avLst/>
                </a:prstGeom>
                <a:solidFill>
                  <a:srgbClr val="848483"/>
                </a:solidFill>
                <a:ln>
                  <a:solidFill>
                    <a:srgbClr val="86868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>
                    <a:solidFill>
                      <a:srgbClr val="EEF2F9"/>
                    </a:solidFill>
                  </a:endParaRPr>
                </a:p>
              </p:txBody>
            </p:sp>
            <p:sp>
              <p:nvSpPr>
                <p:cNvPr id="79" name="矩形 78"/>
                <p:cNvSpPr/>
                <p:nvPr/>
              </p:nvSpPr>
              <p:spPr>
                <a:xfrm rot="20505538">
                  <a:off x="1943109" y="2415616"/>
                  <a:ext cx="2319409" cy="38020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sz="500" dirty="0">
                      <a:ln>
                        <a:solidFill>
                          <a:srgbClr val="EEF2F9"/>
                        </a:solidFill>
                      </a:ln>
                      <a:solidFill>
                        <a:srgbClr val="EEF2F9"/>
                      </a:solidFill>
                      <a:latin typeface="思源黑体 CN Regular"/>
                      <a:ea typeface="FZXiYuan-M01S" panose="02000500000000000000" pitchFamily="2" charset="-122"/>
                    </a:rPr>
                    <a:t>日立样本前处理系统（</a:t>
                  </a:r>
                  <a:r>
                    <a:rPr kumimoji="1" lang="en-US" altLang="zh-CN" sz="500" dirty="0">
                      <a:ln>
                        <a:solidFill>
                          <a:srgbClr val="EEF2F9"/>
                        </a:solidFill>
                      </a:ln>
                      <a:solidFill>
                        <a:srgbClr val="EEF2F9"/>
                      </a:solidFill>
                      <a:latin typeface="思源黑体 CN Regular"/>
                      <a:ea typeface="FZXiYuan-M01S" panose="02000500000000000000" pitchFamily="2" charset="-122"/>
                    </a:rPr>
                    <a:t>PAM)</a:t>
                  </a:r>
                  <a:endParaRPr kumimoji="1" lang="zh-CN" altLang="en-US" sz="500" dirty="0">
                    <a:ln>
                      <a:solidFill>
                        <a:srgbClr val="EEF2F9"/>
                      </a:solidFill>
                    </a:ln>
                    <a:solidFill>
                      <a:srgbClr val="EEF2F9"/>
                    </a:solidFill>
                    <a:latin typeface="思源黑体 CN Regular"/>
                    <a:ea typeface="FZXiYuan-M01S" panose="02000500000000000000" pitchFamily="2" charset="-122"/>
                  </a:endParaRPr>
                </a:p>
              </p:txBody>
            </p:sp>
          </p:grpSp>
        </p:grpSp>
        <p:sp>
          <p:nvSpPr>
            <p:cNvPr id="75" name="文本框 15"/>
            <p:cNvSpPr txBox="1">
              <a:spLocks noChangeArrowheads="1"/>
            </p:cNvSpPr>
            <p:nvPr/>
          </p:nvSpPr>
          <p:spPr bwMode="auto">
            <a:xfrm>
              <a:off x="7567928" y="4064791"/>
              <a:ext cx="2848362" cy="3597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defRPr sz="1050">
                  <a:solidFill>
                    <a:schemeClr val="tx1">
                      <a:lumMod val="7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defRPr>
              </a:lvl1pPr>
            </a:lstStyle>
            <a:p>
              <a:r>
                <a:rPr lang="zh-CN" altLang="en-US" dirty="0">
                  <a:solidFill>
                    <a:srgbClr val="526175">
                      <a:lumMod val="75000"/>
                    </a:srgbClr>
                  </a:solidFill>
                </a:rPr>
                <a:t>生化免疫实验室自动化解决方案</a:t>
              </a:r>
              <a:endParaRPr lang="zh-CN" altLang="en-US" dirty="0">
                <a:solidFill>
                  <a:srgbClr val="526175">
                    <a:lumMod val="75000"/>
                  </a:srgbClr>
                </a:solidFill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8808032" y="1669338"/>
            <a:ext cx="2698952" cy="1496390"/>
            <a:chOff x="9325796" y="-502054"/>
            <a:chExt cx="2207967" cy="1959522"/>
          </a:xfrm>
        </p:grpSpPr>
        <p:pic>
          <p:nvPicPr>
            <p:cNvPr id="81" name="图片 80" descr="C:\Users\daping\Desktop\1.png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325796" y="-502054"/>
              <a:ext cx="2207967" cy="161566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" name="文本框 81"/>
            <p:cNvSpPr txBox="1"/>
            <p:nvPr/>
          </p:nvSpPr>
          <p:spPr>
            <a:xfrm>
              <a:off x="9375632" y="1221170"/>
              <a:ext cx="2108296" cy="236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050" dirty="0">
                  <a:solidFill>
                    <a:srgbClr val="526175">
                      <a:lumMod val="75000"/>
                    </a:srgb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LABAS F 9000</a:t>
              </a:r>
              <a:r>
                <a:rPr lang="zh-CN" altLang="en-US" sz="1050" dirty="0">
                  <a:solidFill>
                    <a:srgbClr val="526175">
                      <a:lumMod val="75000"/>
                    </a:srgb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 </a:t>
              </a:r>
              <a:r>
                <a:rPr lang="en-US" altLang="zh-CN" sz="1050" dirty="0">
                  <a:solidFill>
                    <a:srgbClr val="526175">
                      <a:lumMod val="75000"/>
                    </a:srgb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X </a:t>
              </a:r>
              <a:r>
                <a:rPr lang="zh-CN" altLang="en-US" sz="1050" dirty="0">
                  <a:solidFill>
                    <a:srgbClr val="526175">
                      <a:lumMod val="75000"/>
                    </a:srgb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全自动血液分析工作站</a:t>
              </a:r>
              <a:endParaRPr lang="zh-CN" altLang="en-US" sz="1050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430025" y="1119047"/>
            <a:ext cx="3262432" cy="461665"/>
          </a:xfrm>
          <a:prstGeom prst="rect">
            <a:avLst/>
          </a:prstGeom>
          <a:solidFill>
            <a:srgbClr val="EFF2F9"/>
          </a:solidFill>
        </p:spPr>
        <p:txBody>
          <a:bodyPr wrap="none" rtlCol="0">
            <a:spAutoFit/>
          </a:bodyPr>
          <a:lstStyle/>
          <a:p>
            <a:r>
              <a:rPr kumimoji="1" lang="zh-CN" altLang="en-US" sz="2400" dirty="0">
                <a:solidFill>
                  <a:srgbClr val="0095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实验室自动化解决方案</a:t>
            </a:r>
            <a:endParaRPr kumimoji="1" lang="zh-CN" altLang="en-US" sz="2400" dirty="0">
              <a:solidFill>
                <a:srgbClr val="0095F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18515" y="2030100"/>
            <a:ext cx="4791292" cy="336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52617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一管通测</a:t>
            </a:r>
            <a:endParaRPr lang="en-US" altLang="zh-CN" b="1" dirty="0">
              <a:solidFill>
                <a:srgbClr val="526175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一管血方案，减少采血量，</a:t>
            </a:r>
            <a:endParaRPr lang="en-US" altLang="zh-CN" dirty="0">
              <a:solidFill>
                <a:srgbClr val="526175">
                  <a:lumMod val="75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优化实验室流程</a:t>
            </a:r>
            <a:endParaRPr lang="en-US" altLang="zh-CN" dirty="0">
              <a:solidFill>
                <a:srgbClr val="526175">
                  <a:lumMod val="75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err="1">
                <a:solidFill>
                  <a:srgbClr val="52617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Malab</a:t>
            </a:r>
            <a:r>
              <a:rPr lang="zh-CN" altLang="en-US" b="1" dirty="0">
                <a:solidFill>
                  <a:srgbClr val="52617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实验室智能化系统</a:t>
            </a:r>
            <a:endParaRPr lang="en-US" altLang="zh-CN" b="1" dirty="0">
              <a:solidFill>
                <a:srgbClr val="526175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连接实验室</a:t>
            </a:r>
            <a:r>
              <a:rPr lang="en-US" altLang="zh-CN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LIS</a:t>
            </a:r>
            <a:r>
              <a:rPr lang="zh-CN" altLang="en-US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系统和各分析仪软件</a:t>
            </a:r>
            <a:endParaRPr lang="en-US" altLang="zh-CN" dirty="0">
              <a:solidFill>
                <a:srgbClr val="526175">
                  <a:lumMod val="75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实现可视化管理，提高实验室效率</a:t>
            </a:r>
            <a:endParaRPr lang="en-US" altLang="zh-CN" dirty="0">
              <a:solidFill>
                <a:srgbClr val="526175">
                  <a:lumMod val="75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52617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功能集成</a:t>
            </a:r>
            <a:endParaRPr lang="en-US" altLang="zh-CN" b="1" dirty="0">
              <a:solidFill>
                <a:srgbClr val="526175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526175">
                    <a:lumMod val="75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连接创造价值</a:t>
            </a:r>
            <a:endParaRPr lang="zh-CN" altLang="en-US" dirty="0">
              <a:solidFill>
                <a:srgbClr val="526175">
                  <a:lumMod val="75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21" name="Group 6"/>
          <p:cNvGrpSpPr>
            <a:grpSpLocks noChangeAspect="1"/>
          </p:cNvGrpSpPr>
          <p:nvPr/>
        </p:nvGrpSpPr>
        <p:grpSpPr bwMode="auto">
          <a:xfrm>
            <a:off x="543932" y="721026"/>
            <a:ext cx="2197175" cy="315922"/>
            <a:chOff x="1156" y="876"/>
            <a:chExt cx="2615" cy="376"/>
          </a:xfrm>
        </p:grpSpPr>
        <p:sp>
          <p:nvSpPr>
            <p:cNvPr id="22" name="AutoShape 5"/>
            <p:cNvSpPr>
              <a:spLocks noChangeAspect="1" noChangeArrowheads="1" noTextEdit="1"/>
            </p:cNvSpPr>
            <p:nvPr/>
          </p:nvSpPr>
          <p:spPr bwMode="auto">
            <a:xfrm>
              <a:off x="1156" y="876"/>
              <a:ext cx="2615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26175"/>
                </a:solidFill>
              </a:endParaRPr>
            </a:p>
          </p:txBody>
        </p:sp>
        <p:sp>
          <p:nvSpPr>
            <p:cNvPr id="23" name="Freeform 7"/>
            <p:cNvSpPr/>
            <p:nvPr/>
          </p:nvSpPr>
          <p:spPr bwMode="auto">
            <a:xfrm>
              <a:off x="1158" y="878"/>
              <a:ext cx="417" cy="372"/>
            </a:xfrm>
            <a:custGeom>
              <a:avLst/>
              <a:gdLst>
                <a:gd name="T0" fmla="*/ 7 w 176"/>
                <a:gd name="T1" fmla="*/ 372 h 154"/>
                <a:gd name="T2" fmla="*/ 0 w 176"/>
                <a:gd name="T3" fmla="*/ 365 h 154"/>
                <a:gd name="T4" fmla="*/ 0 w 176"/>
                <a:gd name="T5" fmla="*/ 365 h 154"/>
                <a:gd name="T6" fmla="*/ 0 w 176"/>
                <a:gd name="T7" fmla="*/ 7 h 154"/>
                <a:gd name="T8" fmla="*/ 7 w 176"/>
                <a:gd name="T9" fmla="*/ 0 h 154"/>
                <a:gd name="T10" fmla="*/ 114 w 176"/>
                <a:gd name="T11" fmla="*/ 0 h 154"/>
                <a:gd name="T12" fmla="*/ 121 w 176"/>
                <a:gd name="T13" fmla="*/ 7 h 154"/>
                <a:gd name="T14" fmla="*/ 121 w 176"/>
                <a:gd name="T15" fmla="*/ 292 h 154"/>
                <a:gd name="T16" fmla="*/ 410 w 176"/>
                <a:gd name="T17" fmla="*/ 292 h 154"/>
                <a:gd name="T18" fmla="*/ 417 w 176"/>
                <a:gd name="T19" fmla="*/ 300 h 154"/>
                <a:gd name="T20" fmla="*/ 417 w 176"/>
                <a:gd name="T21" fmla="*/ 365 h 154"/>
                <a:gd name="T22" fmla="*/ 410 w 176"/>
                <a:gd name="T23" fmla="*/ 372 h 154"/>
                <a:gd name="T24" fmla="*/ 7 w 176"/>
                <a:gd name="T25" fmla="*/ 372 h 154"/>
                <a:gd name="T26" fmla="*/ 7 w 176"/>
                <a:gd name="T27" fmla="*/ 372 h 1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76" h="154">
                  <a:moveTo>
                    <a:pt x="3" y="154"/>
                  </a:moveTo>
                  <a:cubicBezTo>
                    <a:pt x="2" y="154"/>
                    <a:pt x="0" y="153"/>
                    <a:pt x="0" y="15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0" y="0"/>
                    <a:pt x="51" y="1"/>
                    <a:pt x="51" y="3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173" y="121"/>
                    <a:pt x="173" y="121"/>
                    <a:pt x="173" y="121"/>
                  </a:cubicBezTo>
                  <a:cubicBezTo>
                    <a:pt x="175" y="121"/>
                    <a:pt x="176" y="122"/>
                    <a:pt x="176" y="124"/>
                  </a:cubicBezTo>
                  <a:cubicBezTo>
                    <a:pt x="176" y="151"/>
                    <a:pt x="176" y="151"/>
                    <a:pt x="176" y="151"/>
                  </a:cubicBezTo>
                  <a:cubicBezTo>
                    <a:pt x="176" y="153"/>
                    <a:pt x="175" y="154"/>
                    <a:pt x="173" y="154"/>
                  </a:cubicBezTo>
                  <a:cubicBezTo>
                    <a:pt x="3" y="154"/>
                    <a:pt x="3" y="154"/>
                    <a:pt x="3" y="154"/>
                  </a:cubicBezTo>
                  <a:cubicBezTo>
                    <a:pt x="3" y="154"/>
                    <a:pt x="3" y="154"/>
                    <a:pt x="3" y="154"/>
                  </a:cubicBezTo>
                  <a:close/>
                </a:path>
              </a:pathLst>
            </a:custGeom>
            <a:solidFill>
              <a:srgbClr val="009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dirty="0">
                <a:solidFill>
                  <a:srgbClr val="526175"/>
                </a:solidFill>
              </a:endParaRPr>
            </a:p>
          </p:txBody>
        </p:sp>
        <p:sp>
          <p:nvSpPr>
            <p:cNvPr id="24" name="Freeform 8"/>
            <p:cNvSpPr>
              <a:spLocks noEditPoints="1"/>
            </p:cNvSpPr>
            <p:nvPr/>
          </p:nvSpPr>
          <p:spPr bwMode="auto">
            <a:xfrm>
              <a:off x="1611" y="878"/>
              <a:ext cx="538" cy="372"/>
            </a:xfrm>
            <a:custGeom>
              <a:avLst/>
              <a:gdLst>
                <a:gd name="T0" fmla="*/ 536 w 227"/>
                <a:gd name="T1" fmla="*/ 365 h 154"/>
                <a:gd name="T2" fmla="*/ 332 w 227"/>
                <a:gd name="T3" fmla="*/ 7 h 154"/>
                <a:gd name="T4" fmla="*/ 325 w 227"/>
                <a:gd name="T5" fmla="*/ 0 h 154"/>
                <a:gd name="T6" fmla="*/ 320 w 227"/>
                <a:gd name="T7" fmla="*/ 0 h 154"/>
                <a:gd name="T8" fmla="*/ 216 w 227"/>
                <a:gd name="T9" fmla="*/ 0 h 154"/>
                <a:gd name="T10" fmla="*/ 211 w 227"/>
                <a:gd name="T11" fmla="*/ 0 h 154"/>
                <a:gd name="T12" fmla="*/ 204 w 227"/>
                <a:gd name="T13" fmla="*/ 7 h 154"/>
                <a:gd name="T14" fmla="*/ 2 w 227"/>
                <a:gd name="T15" fmla="*/ 365 h 154"/>
                <a:gd name="T16" fmla="*/ 5 w 227"/>
                <a:gd name="T17" fmla="*/ 372 h 154"/>
                <a:gd name="T18" fmla="*/ 111 w 227"/>
                <a:gd name="T19" fmla="*/ 372 h 154"/>
                <a:gd name="T20" fmla="*/ 121 w 227"/>
                <a:gd name="T21" fmla="*/ 365 h 154"/>
                <a:gd name="T22" fmla="*/ 164 w 227"/>
                <a:gd name="T23" fmla="*/ 290 h 154"/>
                <a:gd name="T24" fmla="*/ 372 w 227"/>
                <a:gd name="T25" fmla="*/ 290 h 154"/>
                <a:gd name="T26" fmla="*/ 415 w 227"/>
                <a:gd name="T27" fmla="*/ 365 h 154"/>
                <a:gd name="T28" fmla="*/ 427 w 227"/>
                <a:gd name="T29" fmla="*/ 372 h 154"/>
                <a:gd name="T30" fmla="*/ 533 w 227"/>
                <a:gd name="T31" fmla="*/ 372 h 154"/>
                <a:gd name="T32" fmla="*/ 536 w 227"/>
                <a:gd name="T33" fmla="*/ 365 h 154"/>
                <a:gd name="T34" fmla="*/ 209 w 227"/>
                <a:gd name="T35" fmla="*/ 210 h 154"/>
                <a:gd name="T36" fmla="*/ 209 w 227"/>
                <a:gd name="T37" fmla="*/ 210 h 154"/>
                <a:gd name="T38" fmla="*/ 268 w 227"/>
                <a:gd name="T39" fmla="*/ 106 h 154"/>
                <a:gd name="T40" fmla="*/ 327 w 227"/>
                <a:gd name="T41" fmla="*/ 210 h 154"/>
                <a:gd name="T42" fmla="*/ 209 w 227"/>
                <a:gd name="T43" fmla="*/ 210 h 1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7" h="154">
                  <a:moveTo>
                    <a:pt x="226" y="151"/>
                  </a:moveTo>
                  <a:cubicBezTo>
                    <a:pt x="140" y="3"/>
                    <a:pt x="140" y="3"/>
                    <a:pt x="140" y="3"/>
                  </a:cubicBezTo>
                  <a:cubicBezTo>
                    <a:pt x="140" y="1"/>
                    <a:pt x="138" y="1"/>
                    <a:pt x="137" y="0"/>
                  </a:cubicBezTo>
                  <a:cubicBezTo>
                    <a:pt x="137" y="0"/>
                    <a:pt x="136" y="0"/>
                    <a:pt x="135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90" y="0"/>
                    <a:pt x="89" y="0"/>
                  </a:cubicBezTo>
                  <a:cubicBezTo>
                    <a:pt x="88" y="1"/>
                    <a:pt x="87" y="1"/>
                    <a:pt x="86" y="3"/>
                  </a:cubicBezTo>
                  <a:cubicBezTo>
                    <a:pt x="1" y="151"/>
                    <a:pt x="1" y="151"/>
                    <a:pt x="1" y="151"/>
                  </a:cubicBezTo>
                  <a:cubicBezTo>
                    <a:pt x="0" y="153"/>
                    <a:pt x="0" y="154"/>
                    <a:pt x="2" y="154"/>
                  </a:cubicBezTo>
                  <a:cubicBezTo>
                    <a:pt x="47" y="154"/>
                    <a:pt x="47" y="154"/>
                    <a:pt x="47" y="154"/>
                  </a:cubicBezTo>
                  <a:cubicBezTo>
                    <a:pt x="48" y="154"/>
                    <a:pt x="50" y="153"/>
                    <a:pt x="51" y="151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157" y="120"/>
                    <a:pt x="157" y="120"/>
                    <a:pt x="157" y="120"/>
                  </a:cubicBezTo>
                  <a:cubicBezTo>
                    <a:pt x="175" y="151"/>
                    <a:pt x="175" y="151"/>
                    <a:pt x="175" y="151"/>
                  </a:cubicBezTo>
                  <a:cubicBezTo>
                    <a:pt x="176" y="153"/>
                    <a:pt x="178" y="154"/>
                    <a:pt x="180" y="154"/>
                  </a:cubicBezTo>
                  <a:cubicBezTo>
                    <a:pt x="225" y="154"/>
                    <a:pt x="225" y="154"/>
                    <a:pt x="225" y="154"/>
                  </a:cubicBezTo>
                  <a:cubicBezTo>
                    <a:pt x="226" y="154"/>
                    <a:pt x="227" y="153"/>
                    <a:pt x="226" y="151"/>
                  </a:cubicBezTo>
                  <a:close/>
                  <a:moveTo>
                    <a:pt x="88" y="87"/>
                  </a:moveTo>
                  <a:cubicBezTo>
                    <a:pt x="88" y="87"/>
                    <a:pt x="88" y="87"/>
                    <a:pt x="88" y="87"/>
                  </a:cubicBezTo>
                  <a:cubicBezTo>
                    <a:pt x="113" y="44"/>
                    <a:pt x="113" y="44"/>
                    <a:pt x="113" y="44"/>
                  </a:cubicBezTo>
                  <a:cubicBezTo>
                    <a:pt x="138" y="87"/>
                    <a:pt x="138" y="87"/>
                    <a:pt x="138" y="87"/>
                  </a:cubicBezTo>
                  <a:lnTo>
                    <a:pt x="88" y="87"/>
                  </a:lnTo>
                  <a:close/>
                </a:path>
              </a:pathLst>
            </a:custGeom>
            <a:solidFill>
              <a:srgbClr val="009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26175"/>
                </a:solidFill>
              </a:endParaRPr>
            </a:p>
          </p:txBody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2715" y="878"/>
              <a:ext cx="537" cy="372"/>
            </a:xfrm>
            <a:custGeom>
              <a:avLst/>
              <a:gdLst>
                <a:gd name="T0" fmla="*/ 535 w 227"/>
                <a:gd name="T1" fmla="*/ 365 h 154"/>
                <a:gd name="T2" fmla="*/ 331 w 227"/>
                <a:gd name="T3" fmla="*/ 7 h 154"/>
                <a:gd name="T4" fmla="*/ 324 w 227"/>
                <a:gd name="T5" fmla="*/ 0 h 154"/>
                <a:gd name="T6" fmla="*/ 322 w 227"/>
                <a:gd name="T7" fmla="*/ 0 h 154"/>
                <a:gd name="T8" fmla="*/ 215 w 227"/>
                <a:gd name="T9" fmla="*/ 0 h 154"/>
                <a:gd name="T10" fmla="*/ 213 w 227"/>
                <a:gd name="T11" fmla="*/ 0 h 154"/>
                <a:gd name="T12" fmla="*/ 206 w 227"/>
                <a:gd name="T13" fmla="*/ 7 h 154"/>
                <a:gd name="T14" fmla="*/ 2 w 227"/>
                <a:gd name="T15" fmla="*/ 365 h 154"/>
                <a:gd name="T16" fmla="*/ 5 w 227"/>
                <a:gd name="T17" fmla="*/ 372 h 154"/>
                <a:gd name="T18" fmla="*/ 111 w 227"/>
                <a:gd name="T19" fmla="*/ 372 h 154"/>
                <a:gd name="T20" fmla="*/ 123 w 227"/>
                <a:gd name="T21" fmla="*/ 365 h 154"/>
                <a:gd name="T22" fmla="*/ 163 w 227"/>
                <a:gd name="T23" fmla="*/ 290 h 154"/>
                <a:gd name="T24" fmla="*/ 374 w 227"/>
                <a:gd name="T25" fmla="*/ 290 h 154"/>
                <a:gd name="T26" fmla="*/ 416 w 227"/>
                <a:gd name="T27" fmla="*/ 365 h 154"/>
                <a:gd name="T28" fmla="*/ 426 w 227"/>
                <a:gd name="T29" fmla="*/ 372 h 154"/>
                <a:gd name="T30" fmla="*/ 532 w 227"/>
                <a:gd name="T31" fmla="*/ 372 h 154"/>
                <a:gd name="T32" fmla="*/ 535 w 227"/>
                <a:gd name="T33" fmla="*/ 365 h 154"/>
                <a:gd name="T34" fmla="*/ 211 w 227"/>
                <a:gd name="T35" fmla="*/ 210 h 154"/>
                <a:gd name="T36" fmla="*/ 211 w 227"/>
                <a:gd name="T37" fmla="*/ 210 h 154"/>
                <a:gd name="T38" fmla="*/ 270 w 227"/>
                <a:gd name="T39" fmla="*/ 106 h 154"/>
                <a:gd name="T40" fmla="*/ 326 w 227"/>
                <a:gd name="T41" fmla="*/ 210 h 154"/>
                <a:gd name="T42" fmla="*/ 211 w 227"/>
                <a:gd name="T43" fmla="*/ 210 h 1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7" h="154">
                  <a:moveTo>
                    <a:pt x="226" y="151"/>
                  </a:moveTo>
                  <a:cubicBezTo>
                    <a:pt x="140" y="3"/>
                    <a:pt x="140" y="3"/>
                    <a:pt x="140" y="3"/>
                  </a:cubicBezTo>
                  <a:cubicBezTo>
                    <a:pt x="140" y="1"/>
                    <a:pt x="139" y="1"/>
                    <a:pt x="137" y="0"/>
                  </a:cubicBezTo>
                  <a:cubicBezTo>
                    <a:pt x="137" y="0"/>
                    <a:pt x="136" y="0"/>
                    <a:pt x="136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90" y="0"/>
                    <a:pt x="90" y="0"/>
                  </a:cubicBezTo>
                  <a:cubicBezTo>
                    <a:pt x="88" y="1"/>
                    <a:pt x="87" y="1"/>
                    <a:pt x="87" y="3"/>
                  </a:cubicBezTo>
                  <a:cubicBezTo>
                    <a:pt x="1" y="151"/>
                    <a:pt x="1" y="151"/>
                    <a:pt x="1" y="151"/>
                  </a:cubicBezTo>
                  <a:cubicBezTo>
                    <a:pt x="0" y="153"/>
                    <a:pt x="0" y="154"/>
                    <a:pt x="2" y="154"/>
                  </a:cubicBezTo>
                  <a:cubicBezTo>
                    <a:pt x="47" y="154"/>
                    <a:pt x="47" y="154"/>
                    <a:pt x="47" y="154"/>
                  </a:cubicBezTo>
                  <a:cubicBezTo>
                    <a:pt x="48" y="154"/>
                    <a:pt x="51" y="153"/>
                    <a:pt x="52" y="151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158" y="120"/>
                    <a:pt x="158" y="120"/>
                    <a:pt x="158" y="120"/>
                  </a:cubicBezTo>
                  <a:cubicBezTo>
                    <a:pt x="176" y="151"/>
                    <a:pt x="176" y="151"/>
                    <a:pt x="176" y="151"/>
                  </a:cubicBezTo>
                  <a:cubicBezTo>
                    <a:pt x="177" y="153"/>
                    <a:pt x="179" y="154"/>
                    <a:pt x="180" y="154"/>
                  </a:cubicBezTo>
                  <a:cubicBezTo>
                    <a:pt x="225" y="154"/>
                    <a:pt x="225" y="154"/>
                    <a:pt x="225" y="154"/>
                  </a:cubicBezTo>
                  <a:cubicBezTo>
                    <a:pt x="227" y="154"/>
                    <a:pt x="227" y="153"/>
                    <a:pt x="226" y="151"/>
                  </a:cubicBezTo>
                  <a:close/>
                  <a:moveTo>
                    <a:pt x="89" y="87"/>
                  </a:moveTo>
                  <a:cubicBezTo>
                    <a:pt x="89" y="87"/>
                    <a:pt x="89" y="87"/>
                    <a:pt x="89" y="87"/>
                  </a:cubicBezTo>
                  <a:cubicBezTo>
                    <a:pt x="114" y="44"/>
                    <a:pt x="114" y="44"/>
                    <a:pt x="114" y="44"/>
                  </a:cubicBezTo>
                  <a:cubicBezTo>
                    <a:pt x="138" y="87"/>
                    <a:pt x="138" y="87"/>
                    <a:pt x="138" y="87"/>
                  </a:cubicBezTo>
                  <a:lnTo>
                    <a:pt x="89" y="87"/>
                  </a:lnTo>
                  <a:close/>
                </a:path>
              </a:pathLst>
            </a:custGeom>
            <a:solidFill>
              <a:srgbClr val="009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26175"/>
                </a:solidFill>
              </a:endParaRPr>
            </a:p>
          </p:txBody>
        </p:sp>
        <p:sp>
          <p:nvSpPr>
            <p:cNvPr id="26" name="Freeform 10"/>
            <p:cNvSpPr/>
            <p:nvPr/>
          </p:nvSpPr>
          <p:spPr bwMode="auto">
            <a:xfrm>
              <a:off x="3288" y="878"/>
              <a:ext cx="481" cy="372"/>
            </a:xfrm>
            <a:custGeom>
              <a:avLst/>
              <a:gdLst>
                <a:gd name="T0" fmla="*/ 481 w 203"/>
                <a:gd name="T1" fmla="*/ 271 h 154"/>
                <a:gd name="T2" fmla="*/ 481 w 203"/>
                <a:gd name="T3" fmla="*/ 244 h 154"/>
                <a:gd name="T4" fmla="*/ 469 w 203"/>
                <a:gd name="T5" fmla="*/ 203 h 154"/>
                <a:gd name="T6" fmla="*/ 438 w 203"/>
                <a:gd name="T7" fmla="*/ 172 h 154"/>
                <a:gd name="T8" fmla="*/ 318 w 203"/>
                <a:gd name="T9" fmla="*/ 150 h 154"/>
                <a:gd name="T10" fmla="*/ 182 w 203"/>
                <a:gd name="T11" fmla="*/ 143 h 154"/>
                <a:gd name="T12" fmla="*/ 182 w 203"/>
                <a:gd name="T13" fmla="*/ 143 h 154"/>
                <a:gd name="T14" fmla="*/ 121 w 203"/>
                <a:gd name="T15" fmla="*/ 135 h 154"/>
                <a:gd name="T16" fmla="*/ 109 w 203"/>
                <a:gd name="T17" fmla="*/ 116 h 154"/>
                <a:gd name="T18" fmla="*/ 109 w 203"/>
                <a:gd name="T19" fmla="*/ 106 h 154"/>
                <a:gd name="T20" fmla="*/ 123 w 203"/>
                <a:gd name="T21" fmla="*/ 87 h 154"/>
                <a:gd name="T22" fmla="*/ 123 w 203"/>
                <a:gd name="T23" fmla="*/ 87 h 154"/>
                <a:gd name="T24" fmla="*/ 190 w 203"/>
                <a:gd name="T25" fmla="*/ 77 h 154"/>
                <a:gd name="T26" fmla="*/ 289 w 203"/>
                <a:gd name="T27" fmla="*/ 77 h 154"/>
                <a:gd name="T28" fmla="*/ 351 w 203"/>
                <a:gd name="T29" fmla="*/ 89 h 154"/>
                <a:gd name="T30" fmla="*/ 365 w 203"/>
                <a:gd name="T31" fmla="*/ 111 h 154"/>
                <a:gd name="T32" fmla="*/ 374 w 203"/>
                <a:gd name="T33" fmla="*/ 118 h 154"/>
                <a:gd name="T34" fmla="*/ 460 w 203"/>
                <a:gd name="T35" fmla="*/ 118 h 154"/>
                <a:gd name="T36" fmla="*/ 467 w 203"/>
                <a:gd name="T37" fmla="*/ 116 h 154"/>
                <a:gd name="T38" fmla="*/ 469 w 203"/>
                <a:gd name="T39" fmla="*/ 109 h 154"/>
                <a:gd name="T40" fmla="*/ 419 w 203"/>
                <a:gd name="T41" fmla="*/ 27 h 154"/>
                <a:gd name="T42" fmla="*/ 291 w 203"/>
                <a:gd name="T43" fmla="*/ 0 h 154"/>
                <a:gd name="T44" fmla="*/ 190 w 203"/>
                <a:gd name="T45" fmla="*/ 0 h 154"/>
                <a:gd name="T46" fmla="*/ 50 w 203"/>
                <a:gd name="T47" fmla="*/ 27 h 154"/>
                <a:gd name="T48" fmla="*/ 5 w 203"/>
                <a:gd name="T49" fmla="*/ 104 h 154"/>
                <a:gd name="T50" fmla="*/ 5 w 203"/>
                <a:gd name="T51" fmla="*/ 121 h 154"/>
                <a:gd name="T52" fmla="*/ 14 w 203"/>
                <a:gd name="T53" fmla="*/ 164 h 154"/>
                <a:gd name="T54" fmla="*/ 47 w 203"/>
                <a:gd name="T55" fmla="*/ 193 h 154"/>
                <a:gd name="T56" fmla="*/ 156 w 203"/>
                <a:gd name="T57" fmla="*/ 213 h 154"/>
                <a:gd name="T58" fmla="*/ 296 w 203"/>
                <a:gd name="T59" fmla="*/ 217 h 154"/>
                <a:gd name="T60" fmla="*/ 296 w 203"/>
                <a:gd name="T61" fmla="*/ 217 h 154"/>
                <a:gd name="T62" fmla="*/ 358 w 203"/>
                <a:gd name="T63" fmla="*/ 227 h 154"/>
                <a:gd name="T64" fmla="*/ 372 w 203"/>
                <a:gd name="T65" fmla="*/ 249 h 154"/>
                <a:gd name="T66" fmla="*/ 372 w 203"/>
                <a:gd name="T67" fmla="*/ 261 h 154"/>
                <a:gd name="T68" fmla="*/ 358 w 203"/>
                <a:gd name="T69" fmla="*/ 283 h 154"/>
                <a:gd name="T70" fmla="*/ 289 w 203"/>
                <a:gd name="T71" fmla="*/ 295 h 154"/>
                <a:gd name="T72" fmla="*/ 192 w 203"/>
                <a:gd name="T73" fmla="*/ 295 h 154"/>
                <a:gd name="T74" fmla="*/ 121 w 203"/>
                <a:gd name="T75" fmla="*/ 280 h 154"/>
                <a:gd name="T76" fmla="*/ 107 w 203"/>
                <a:gd name="T77" fmla="*/ 261 h 154"/>
                <a:gd name="T78" fmla="*/ 97 w 203"/>
                <a:gd name="T79" fmla="*/ 254 h 154"/>
                <a:gd name="T80" fmla="*/ 9 w 203"/>
                <a:gd name="T81" fmla="*/ 254 h 154"/>
                <a:gd name="T82" fmla="*/ 2 w 203"/>
                <a:gd name="T83" fmla="*/ 256 h 154"/>
                <a:gd name="T84" fmla="*/ 0 w 203"/>
                <a:gd name="T85" fmla="*/ 263 h 154"/>
                <a:gd name="T86" fmla="*/ 43 w 203"/>
                <a:gd name="T87" fmla="*/ 338 h 154"/>
                <a:gd name="T88" fmla="*/ 43 w 203"/>
                <a:gd name="T89" fmla="*/ 338 h 154"/>
                <a:gd name="T90" fmla="*/ 107 w 203"/>
                <a:gd name="T91" fmla="*/ 365 h 154"/>
                <a:gd name="T92" fmla="*/ 192 w 203"/>
                <a:gd name="T93" fmla="*/ 372 h 154"/>
                <a:gd name="T94" fmla="*/ 289 w 203"/>
                <a:gd name="T95" fmla="*/ 372 h 154"/>
                <a:gd name="T96" fmla="*/ 434 w 203"/>
                <a:gd name="T97" fmla="*/ 345 h 154"/>
                <a:gd name="T98" fmla="*/ 481 w 203"/>
                <a:gd name="T99" fmla="*/ 271 h 15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3" h="154">
                  <a:moveTo>
                    <a:pt x="203" y="112"/>
                  </a:moveTo>
                  <a:cubicBezTo>
                    <a:pt x="203" y="101"/>
                    <a:pt x="203" y="101"/>
                    <a:pt x="203" y="101"/>
                  </a:cubicBezTo>
                  <a:cubicBezTo>
                    <a:pt x="203" y="94"/>
                    <a:pt x="201" y="89"/>
                    <a:pt x="198" y="84"/>
                  </a:cubicBezTo>
                  <a:cubicBezTo>
                    <a:pt x="195" y="79"/>
                    <a:pt x="191" y="74"/>
                    <a:pt x="185" y="71"/>
                  </a:cubicBezTo>
                  <a:cubicBezTo>
                    <a:pt x="174" y="65"/>
                    <a:pt x="157" y="62"/>
                    <a:pt x="134" y="62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61" y="59"/>
                    <a:pt x="54" y="57"/>
                    <a:pt x="51" y="56"/>
                  </a:cubicBezTo>
                  <a:cubicBezTo>
                    <a:pt x="48" y="54"/>
                    <a:pt x="46" y="52"/>
                    <a:pt x="46" y="48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6" y="42"/>
                    <a:pt x="47" y="39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6" y="35"/>
                    <a:pt x="63" y="32"/>
                    <a:pt x="80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34" y="32"/>
                    <a:pt x="143" y="34"/>
                    <a:pt x="148" y="37"/>
                  </a:cubicBezTo>
                  <a:cubicBezTo>
                    <a:pt x="152" y="39"/>
                    <a:pt x="153" y="42"/>
                    <a:pt x="154" y="46"/>
                  </a:cubicBezTo>
                  <a:cubicBezTo>
                    <a:pt x="154" y="48"/>
                    <a:pt x="156" y="49"/>
                    <a:pt x="158" y="49"/>
                  </a:cubicBezTo>
                  <a:cubicBezTo>
                    <a:pt x="194" y="49"/>
                    <a:pt x="194" y="49"/>
                    <a:pt x="194" y="49"/>
                  </a:cubicBezTo>
                  <a:cubicBezTo>
                    <a:pt x="195" y="49"/>
                    <a:pt x="196" y="49"/>
                    <a:pt x="197" y="48"/>
                  </a:cubicBezTo>
                  <a:cubicBezTo>
                    <a:pt x="198" y="47"/>
                    <a:pt x="198" y="46"/>
                    <a:pt x="198" y="45"/>
                  </a:cubicBezTo>
                  <a:cubicBezTo>
                    <a:pt x="198" y="31"/>
                    <a:pt x="191" y="19"/>
                    <a:pt x="177" y="11"/>
                  </a:cubicBezTo>
                  <a:cubicBezTo>
                    <a:pt x="164" y="3"/>
                    <a:pt x="146" y="0"/>
                    <a:pt x="123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4" y="0"/>
                    <a:pt x="34" y="3"/>
                    <a:pt x="21" y="11"/>
                  </a:cubicBezTo>
                  <a:cubicBezTo>
                    <a:pt x="8" y="19"/>
                    <a:pt x="2" y="29"/>
                    <a:pt x="2" y="43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2" y="57"/>
                    <a:pt x="3" y="63"/>
                    <a:pt x="6" y="68"/>
                  </a:cubicBezTo>
                  <a:cubicBezTo>
                    <a:pt x="10" y="73"/>
                    <a:pt x="14" y="77"/>
                    <a:pt x="20" y="80"/>
                  </a:cubicBezTo>
                  <a:cubicBezTo>
                    <a:pt x="31" y="86"/>
                    <a:pt x="46" y="88"/>
                    <a:pt x="66" y="88"/>
                  </a:cubicBezTo>
                  <a:cubicBezTo>
                    <a:pt x="125" y="90"/>
                    <a:pt x="125" y="90"/>
                    <a:pt x="125" y="90"/>
                  </a:cubicBezTo>
                  <a:cubicBezTo>
                    <a:pt x="125" y="90"/>
                    <a:pt x="125" y="90"/>
                    <a:pt x="125" y="90"/>
                  </a:cubicBezTo>
                  <a:cubicBezTo>
                    <a:pt x="137" y="90"/>
                    <a:pt x="146" y="92"/>
                    <a:pt x="151" y="94"/>
                  </a:cubicBezTo>
                  <a:cubicBezTo>
                    <a:pt x="155" y="96"/>
                    <a:pt x="157" y="99"/>
                    <a:pt x="157" y="103"/>
                  </a:cubicBezTo>
                  <a:cubicBezTo>
                    <a:pt x="157" y="108"/>
                    <a:pt x="157" y="108"/>
                    <a:pt x="157" y="108"/>
                  </a:cubicBezTo>
                  <a:cubicBezTo>
                    <a:pt x="157" y="112"/>
                    <a:pt x="155" y="115"/>
                    <a:pt x="151" y="117"/>
                  </a:cubicBezTo>
                  <a:cubicBezTo>
                    <a:pt x="146" y="120"/>
                    <a:pt x="136" y="122"/>
                    <a:pt x="122" y="122"/>
                  </a:cubicBezTo>
                  <a:cubicBezTo>
                    <a:pt x="81" y="122"/>
                    <a:pt x="81" y="122"/>
                    <a:pt x="81" y="122"/>
                  </a:cubicBezTo>
                  <a:cubicBezTo>
                    <a:pt x="67" y="122"/>
                    <a:pt x="57" y="120"/>
                    <a:pt x="51" y="116"/>
                  </a:cubicBezTo>
                  <a:cubicBezTo>
                    <a:pt x="47" y="114"/>
                    <a:pt x="45" y="111"/>
                    <a:pt x="45" y="108"/>
                  </a:cubicBezTo>
                  <a:cubicBezTo>
                    <a:pt x="44" y="106"/>
                    <a:pt x="43" y="105"/>
                    <a:pt x="41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3" y="105"/>
                    <a:pt x="2" y="105"/>
                    <a:pt x="1" y="106"/>
                  </a:cubicBezTo>
                  <a:cubicBezTo>
                    <a:pt x="0" y="107"/>
                    <a:pt x="0" y="108"/>
                    <a:pt x="0" y="109"/>
                  </a:cubicBezTo>
                  <a:cubicBezTo>
                    <a:pt x="1" y="122"/>
                    <a:pt x="7" y="133"/>
                    <a:pt x="18" y="140"/>
                  </a:cubicBezTo>
                  <a:cubicBezTo>
                    <a:pt x="18" y="140"/>
                    <a:pt x="18" y="140"/>
                    <a:pt x="18" y="140"/>
                  </a:cubicBezTo>
                  <a:cubicBezTo>
                    <a:pt x="25" y="145"/>
                    <a:pt x="34" y="149"/>
                    <a:pt x="45" y="151"/>
                  </a:cubicBezTo>
                  <a:cubicBezTo>
                    <a:pt x="55" y="153"/>
                    <a:pt x="67" y="154"/>
                    <a:pt x="81" y="154"/>
                  </a:cubicBezTo>
                  <a:cubicBezTo>
                    <a:pt x="122" y="154"/>
                    <a:pt x="122" y="154"/>
                    <a:pt x="122" y="154"/>
                  </a:cubicBezTo>
                  <a:cubicBezTo>
                    <a:pt x="150" y="154"/>
                    <a:pt x="170" y="151"/>
                    <a:pt x="183" y="143"/>
                  </a:cubicBezTo>
                  <a:cubicBezTo>
                    <a:pt x="196" y="136"/>
                    <a:pt x="203" y="125"/>
                    <a:pt x="203" y="112"/>
                  </a:cubicBezTo>
                  <a:close/>
                </a:path>
              </a:pathLst>
            </a:custGeom>
            <a:solidFill>
              <a:srgbClr val="009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26175"/>
                </a:solidFill>
              </a:endParaRPr>
            </a:p>
          </p:txBody>
        </p:sp>
        <p:sp>
          <p:nvSpPr>
            <p:cNvPr id="27" name="Freeform 11"/>
            <p:cNvSpPr>
              <a:spLocks noEditPoints="1"/>
            </p:cNvSpPr>
            <p:nvPr/>
          </p:nvSpPr>
          <p:spPr bwMode="auto">
            <a:xfrm>
              <a:off x="2184" y="878"/>
              <a:ext cx="495" cy="372"/>
            </a:xfrm>
            <a:custGeom>
              <a:avLst/>
              <a:gdLst>
                <a:gd name="T0" fmla="*/ 393 w 209"/>
                <a:gd name="T1" fmla="*/ 372 h 154"/>
                <a:gd name="T2" fmla="*/ 495 w 209"/>
                <a:gd name="T3" fmla="*/ 258 h 154"/>
                <a:gd name="T4" fmla="*/ 459 w 209"/>
                <a:gd name="T5" fmla="*/ 169 h 154"/>
                <a:gd name="T6" fmla="*/ 478 w 209"/>
                <a:gd name="T7" fmla="*/ 106 h 154"/>
                <a:gd name="T8" fmla="*/ 381 w 209"/>
                <a:gd name="T9" fmla="*/ 0 h 154"/>
                <a:gd name="T10" fmla="*/ 7 w 209"/>
                <a:gd name="T11" fmla="*/ 0 h 154"/>
                <a:gd name="T12" fmla="*/ 0 w 209"/>
                <a:gd name="T13" fmla="*/ 7 h 154"/>
                <a:gd name="T14" fmla="*/ 0 w 209"/>
                <a:gd name="T15" fmla="*/ 365 h 154"/>
                <a:gd name="T16" fmla="*/ 7 w 209"/>
                <a:gd name="T17" fmla="*/ 372 h 154"/>
                <a:gd name="T18" fmla="*/ 393 w 209"/>
                <a:gd name="T19" fmla="*/ 372 h 154"/>
                <a:gd name="T20" fmla="*/ 367 w 209"/>
                <a:gd name="T21" fmla="*/ 75 h 154"/>
                <a:gd name="T22" fmla="*/ 367 w 209"/>
                <a:gd name="T23" fmla="*/ 75 h 154"/>
                <a:gd name="T24" fmla="*/ 374 w 209"/>
                <a:gd name="T25" fmla="*/ 94 h 154"/>
                <a:gd name="T26" fmla="*/ 374 w 209"/>
                <a:gd name="T27" fmla="*/ 118 h 154"/>
                <a:gd name="T28" fmla="*/ 367 w 209"/>
                <a:gd name="T29" fmla="*/ 135 h 154"/>
                <a:gd name="T30" fmla="*/ 353 w 209"/>
                <a:gd name="T31" fmla="*/ 143 h 154"/>
                <a:gd name="T32" fmla="*/ 118 w 209"/>
                <a:gd name="T33" fmla="*/ 143 h 154"/>
                <a:gd name="T34" fmla="*/ 118 w 209"/>
                <a:gd name="T35" fmla="*/ 68 h 154"/>
                <a:gd name="T36" fmla="*/ 351 w 209"/>
                <a:gd name="T37" fmla="*/ 68 h 154"/>
                <a:gd name="T38" fmla="*/ 367 w 209"/>
                <a:gd name="T39" fmla="*/ 75 h 154"/>
                <a:gd name="T40" fmla="*/ 386 w 209"/>
                <a:gd name="T41" fmla="*/ 271 h 154"/>
                <a:gd name="T42" fmla="*/ 386 w 209"/>
                <a:gd name="T43" fmla="*/ 271 h 154"/>
                <a:gd name="T44" fmla="*/ 377 w 209"/>
                <a:gd name="T45" fmla="*/ 290 h 154"/>
                <a:gd name="T46" fmla="*/ 358 w 209"/>
                <a:gd name="T47" fmla="*/ 300 h 154"/>
                <a:gd name="T48" fmla="*/ 118 w 209"/>
                <a:gd name="T49" fmla="*/ 300 h 154"/>
                <a:gd name="T50" fmla="*/ 118 w 209"/>
                <a:gd name="T51" fmla="*/ 213 h 154"/>
                <a:gd name="T52" fmla="*/ 365 w 209"/>
                <a:gd name="T53" fmla="*/ 213 h 154"/>
                <a:gd name="T54" fmla="*/ 377 w 209"/>
                <a:gd name="T55" fmla="*/ 220 h 154"/>
                <a:gd name="T56" fmla="*/ 386 w 209"/>
                <a:gd name="T57" fmla="*/ 239 h 154"/>
                <a:gd name="T58" fmla="*/ 386 w 209"/>
                <a:gd name="T59" fmla="*/ 271 h 15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9" h="154">
                  <a:moveTo>
                    <a:pt x="166" y="154"/>
                  </a:moveTo>
                  <a:cubicBezTo>
                    <a:pt x="190" y="154"/>
                    <a:pt x="209" y="134"/>
                    <a:pt x="209" y="107"/>
                  </a:cubicBezTo>
                  <a:cubicBezTo>
                    <a:pt x="209" y="92"/>
                    <a:pt x="203" y="79"/>
                    <a:pt x="194" y="70"/>
                  </a:cubicBezTo>
                  <a:cubicBezTo>
                    <a:pt x="199" y="63"/>
                    <a:pt x="202" y="54"/>
                    <a:pt x="202" y="44"/>
                  </a:cubicBezTo>
                  <a:cubicBezTo>
                    <a:pt x="202" y="19"/>
                    <a:pt x="183" y="0"/>
                    <a:pt x="16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3"/>
                    <a:pt x="1" y="154"/>
                    <a:pt x="3" y="154"/>
                  </a:cubicBezTo>
                  <a:cubicBezTo>
                    <a:pt x="166" y="154"/>
                    <a:pt x="166" y="154"/>
                    <a:pt x="166" y="154"/>
                  </a:cubicBezTo>
                  <a:close/>
                  <a:moveTo>
                    <a:pt x="155" y="31"/>
                  </a:moveTo>
                  <a:cubicBezTo>
                    <a:pt x="155" y="31"/>
                    <a:pt x="155" y="31"/>
                    <a:pt x="155" y="31"/>
                  </a:cubicBezTo>
                  <a:cubicBezTo>
                    <a:pt x="157" y="33"/>
                    <a:pt x="158" y="36"/>
                    <a:pt x="158" y="39"/>
                  </a:cubicBezTo>
                  <a:cubicBezTo>
                    <a:pt x="158" y="49"/>
                    <a:pt x="158" y="49"/>
                    <a:pt x="158" y="49"/>
                  </a:cubicBezTo>
                  <a:cubicBezTo>
                    <a:pt x="158" y="51"/>
                    <a:pt x="157" y="54"/>
                    <a:pt x="155" y="56"/>
                  </a:cubicBezTo>
                  <a:cubicBezTo>
                    <a:pt x="154" y="58"/>
                    <a:pt x="152" y="59"/>
                    <a:pt x="149" y="59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148" y="28"/>
                    <a:pt x="148" y="28"/>
                    <a:pt x="148" y="28"/>
                  </a:cubicBezTo>
                  <a:cubicBezTo>
                    <a:pt x="150" y="28"/>
                    <a:pt x="153" y="29"/>
                    <a:pt x="155" y="31"/>
                  </a:cubicBezTo>
                  <a:close/>
                  <a:moveTo>
                    <a:pt x="163" y="112"/>
                  </a:moveTo>
                  <a:cubicBezTo>
                    <a:pt x="163" y="112"/>
                    <a:pt x="163" y="112"/>
                    <a:pt x="163" y="112"/>
                  </a:cubicBezTo>
                  <a:cubicBezTo>
                    <a:pt x="163" y="115"/>
                    <a:pt x="162" y="118"/>
                    <a:pt x="159" y="120"/>
                  </a:cubicBezTo>
                  <a:cubicBezTo>
                    <a:pt x="157" y="122"/>
                    <a:pt x="154" y="124"/>
                    <a:pt x="151" y="124"/>
                  </a:cubicBezTo>
                  <a:cubicBezTo>
                    <a:pt x="50" y="124"/>
                    <a:pt x="50" y="124"/>
                    <a:pt x="50" y="124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154" y="88"/>
                    <a:pt x="154" y="88"/>
                    <a:pt x="154" y="88"/>
                  </a:cubicBezTo>
                  <a:cubicBezTo>
                    <a:pt x="156" y="88"/>
                    <a:pt x="158" y="89"/>
                    <a:pt x="159" y="91"/>
                  </a:cubicBezTo>
                  <a:cubicBezTo>
                    <a:pt x="162" y="93"/>
                    <a:pt x="163" y="96"/>
                    <a:pt x="163" y="99"/>
                  </a:cubicBezTo>
                  <a:lnTo>
                    <a:pt x="163" y="112"/>
                  </a:lnTo>
                  <a:close/>
                </a:path>
              </a:pathLst>
            </a:custGeom>
            <a:solidFill>
              <a:srgbClr val="009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26175"/>
                </a:solidFill>
              </a:endParaRPr>
            </a:p>
          </p:txBody>
        </p:sp>
      </p:grpSp>
      <p:pic>
        <p:nvPicPr>
          <p:cNvPr id="4" name="图片 3" descr="迈克生物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2900" y="438785"/>
            <a:ext cx="2202815" cy="5962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2552 0.00023 L -2.08333E-7 -1.85185E-6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" y="-2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decel="100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0.02448 1.48148E-6 L -2.08333E-6 1.48148E-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4" presetClass="path" presetSubtype="0" decel="10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2448 -3.33333E-6 L 3.125E-6 1.11111E-6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-4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4" presetClass="path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0.02448 -2.96296E-6 L -2.08333E-6 -2.96296E-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主题​​">
  <a:themeElements>
    <a:clrScheme name="新拟态">
      <a:dk1>
        <a:srgbClr val="526175"/>
      </a:dk1>
      <a:lt1>
        <a:srgbClr val="EEF2F9"/>
      </a:lt1>
      <a:dk2>
        <a:srgbClr val="0D8CFE"/>
      </a:dk2>
      <a:lt2>
        <a:srgbClr val="EA46CB"/>
      </a:lt2>
      <a:accent1>
        <a:srgbClr val="0FA1FF"/>
      </a:accent1>
      <a:accent2>
        <a:srgbClr val="0B77D8"/>
      </a:accent2>
      <a:accent3>
        <a:srgbClr val="0D8CFE"/>
      </a:accent3>
      <a:accent4>
        <a:srgbClr val="FFFFFF"/>
      </a:accent4>
      <a:accent5>
        <a:srgbClr val="CACED4"/>
      </a:accent5>
      <a:accent6>
        <a:srgbClr val="FFFFFF"/>
      </a:accent6>
      <a:hlink>
        <a:srgbClr val="FFFFFF"/>
      </a:hlink>
      <a:folHlink>
        <a:srgbClr val="FFFFFF"/>
      </a:folHlink>
    </a:clrScheme>
    <a:fontScheme name="新拟态">
      <a:majorFont>
        <a:latin typeface="思源黑体 CN Regular"/>
        <a:ea typeface="思源黑体 CN Bold"/>
        <a:cs typeface=""/>
      </a:majorFont>
      <a:minorFont>
        <a:latin typeface="思源黑体 CN Light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WPS 演示</Application>
  <PresentationFormat>自定义</PresentationFormat>
  <Paragraphs>21</Paragraphs>
  <Slides>1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37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9" baseType="lpstr">
      <vt:lpstr>Arial</vt:lpstr>
      <vt:lpstr>宋体</vt:lpstr>
      <vt:lpstr>Wingdings</vt:lpstr>
      <vt:lpstr>Montserrat SemiBold</vt:lpstr>
      <vt:lpstr>Segoe Print</vt:lpstr>
      <vt:lpstr>微软雅黑</vt:lpstr>
      <vt:lpstr>思源黑体 CN Regular</vt:lpstr>
      <vt:lpstr>黑体</vt:lpstr>
      <vt:lpstr>Times New Roman</vt:lpstr>
      <vt:lpstr>Calibri</vt:lpstr>
      <vt:lpstr>HYXiYuanJ</vt:lpstr>
      <vt:lpstr>微软雅黑 Light</vt:lpstr>
      <vt:lpstr>Helvetica</vt:lpstr>
      <vt:lpstr>Open Sans</vt:lpstr>
      <vt:lpstr>Open Sans</vt:lpstr>
      <vt:lpstr>FZXiYuan-M01S</vt:lpstr>
      <vt:lpstr>Calibri</vt:lpstr>
      <vt:lpstr>FZLanTingHeiS-EL-GB</vt:lpstr>
      <vt:lpstr>Calibri Light</vt:lpstr>
      <vt:lpstr>Helvetica Light</vt:lpstr>
      <vt:lpstr>方正兰亭大黑简体</vt:lpstr>
      <vt:lpstr>Franklin Gothic Demi Cond</vt:lpstr>
      <vt:lpstr>Segoe UI</vt:lpstr>
      <vt:lpstr>Wingdings</vt:lpstr>
      <vt:lpstr>思源黑体 CN Light</vt:lpstr>
      <vt:lpstr>Arial Unicode MS</vt:lpstr>
      <vt:lpstr>思源黑体 CN Bold</vt:lpstr>
      <vt:lpstr>等线</vt:lpstr>
      <vt:lpstr>等线</vt:lpstr>
      <vt:lpstr>苹方 常规</vt:lpstr>
      <vt:lpstr>Bahnschrift SemiCondensed</vt:lpstr>
      <vt:lpstr>汉仪旗黑-55简</vt:lpstr>
      <vt:lpstr>HYXiYuanJ</vt:lpstr>
      <vt:lpstr>Avenir Heavy</vt:lpstr>
      <vt:lpstr>思源黑体 CN Light</vt:lpstr>
      <vt:lpstr>Vrinda</vt:lpstr>
      <vt:lpstr>思源黑体 CN Regular</vt:lpstr>
      <vt:lpstr>3_Office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 Zhang</dc:creator>
  <cp:lastModifiedBy>SEVEN</cp:lastModifiedBy>
  <cp:revision>850</cp:revision>
  <dcterms:created xsi:type="dcterms:W3CDTF">2020-02-24T15:31:00Z</dcterms:created>
  <dcterms:modified xsi:type="dcterms:W3CDTF">2022-12-15T04:08:09Z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  <property fmtid="{D5CDD505-2E9C-101B-9397-08002B2CF9AE}" pid="3" name="ICV">
    <vt:lpwstr>97370C3F582C47E5820A20A086075983</vt:lpwstr>
  </property>
</Properties>
</file>