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20" d="100"/>
          <a:sy n="20" d="100"/>
        </p:scale>
        <p:origin x="2032" y="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2023/2/9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782717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557367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魏 金华</cp:lastModifiedBy>
  <cp:revision>46</cp:revision>
  <dcterms:created xsi:type="dcterms:W3CDTF">2012-09-14T09:49:00Z</dcterms:created>
  <dcterms:modified xsi:type="dcterms:W3CDTF">2023-02-09T02:23:48Z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