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313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33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8838" indent="-292258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>
          <p15:clr>
            <a:srgbClr val="A4A3A4"/>
          </p15:clr>
        </p15:guide>
        <p15:guide id="2" pos="58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35EFAD-A34E-4452-AD9D-1B7F35F49D42}" v="1" dt="2021-07-12T02:14:29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>
        <p:scale>
          <a:sx n="20" d="100"/>
          <a:sy n="20" d="100"/>
        </p:scale>
        <p:origin x="2032" y="8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F16F42-649C-4DC8-9E1F-D08D781F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pPr>
                <a:defRPr/>
              </a:pPr>
              <a:t>2023/2/9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3030A-286E-48FA-8EB5-CFD25653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4DA178-BAEA-4AC0-BA4D-F6EF946A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B43AB3-F318-48E6-A294-7A92C36C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ED52-4752-4808-85E5-C90A6622F75E}" type="datetimeFigureOut">
              <a:rPr lang="zh-CN" altLang="en-US"/>
              <a:pPr>
                <a:defRPr/>
              </a:pPr>
              <a:t>2023/2/9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5ABA7D-E199-4A02-BCFA-3B9E6E5D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516F12-A0AC-4E94-B8FC-E86ECCBE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4080-1B74-40AE-8A06-9EC41C6988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1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BA8019-7754-46CA-9EC9-DA1BA107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42E-F38F-45A8-9D29-7ADBE698D3C3}" type="datetimeFigureOut">
              <a:rPr lang="zh-CN" altLang="en-US"/>
              <a:pPr>
                <a:defRPr/>
              </a:pPr>
              <a:t>2023/2/9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84D6B5-744A-49EA-BBBF-380B08092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51C03E-5781-4E9F-A306-A69F9A65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CB0A-5450-452F-BACD-1981E6E77D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36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56128C-BCC2-424E-B629-59235E95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3235C-DD1B-4231-84CE-109F650292D7}" type="datetimeFigureOut">
              <a:rPr lang="zh-CN" altLang="en-US"/>
              <a:pPr>
                <a:defRPr/>
              </a:pPr>
              <a:t>2023/2/9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261A20-469A-4CC8-94C1-4CC28A8E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56F82-3F2C-402B-971B-220896D6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952C-36E1-4852-B7B8-B362496B31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58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4F2422-52FB-4B09-B69A-5B3780B4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169B-285B-4BA0-89A3-84D97FBA779D}" type="datetimeFigureOut">
              <a:rPr lang="zh-CN" altLang="en-US"/>
              <a:pPr>
                <a:defRPr/>
              </a:pPr>
              <a:t>2023/2/9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0610EB-744F-498E-BE1A-F0FF406A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341C86-D37C-407F-A366-71AEEE69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B653-B2A8-4DAE-8DB6-EABA6F21FF5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51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9A18877-251E-49DB-8816-2938AC79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5422-28D7-4EC2-9675-C6A32C1B7003}" type="datetimeFigureOut">
              <a:rPr lang="zh-CN" altLang="en-US"/>
              <a:pPr>
                <a:defRPr/>
              </a:pPr>
              <a:t>2023/2/9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881A0166-5D81-4ACC-BF4E-52F4943E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FB3BDAF6-7D22-4B9B-9B52-80E88812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1D84-8CB6-4905-85AC-2F3CB94ECA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2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67DA8A7-07FD-4C76-8147-5B42689B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D20D-4D7B-454C-84BF-41201E79F89B}" type="datetimeFigureOut">
              <a:rPr lang="zh-CN" altLang="en-US"/>
              <a:pPr>
                <a:defRPr/>
              </a:pPr>
              <a:t>2023/2/9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3CB78BF9-B4B1-48B7-83A8-F82C6E5E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12A2EEA6-09A7-4FC3-89DB-84E9F288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8A8E-A98D-4219-BE37-B7B1DC7735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07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262B81EF-A56B-4237-AE54-F8304C40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E35A-1275-4E43-B66C-67F513B8B32A}" type="datetimeFigureOut">
              <a:rPr lang="zh-CN" altLang="en-US"/>
              <a:pPr>
                <a:defRPr/>
              </a:pPr>
              <a:t>2023/2/9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6A2494E5-F2CF-454D-9A3E-E76850BB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03BE91C5-851F-40C1-BBB7-BECD1EBD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BB69-0A0D-435D-9ECF-FE29723E95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27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D963F83F-8C4D-4828-A50D-DC2F29E9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ACE5-BEC7-4FEB-A62D-FAD4CD61CAE6}" type="datetimeFigureOut">
              <a:rPr lang="zh-CN" altLang="en-US"/>
              <a:pPr>
                <a:defRPr/>
              </a:pPr>
              <a:t>2023/2/9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D38C9100-FD39-49E3-9485-42712CD57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06209AE-6E89-4FA7-B8EA-FCBAE8A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1BDB-B67C-4ECC-96CE-3783927CBF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98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E9B56F25-A18D-43A4-A7CA-3C817DA8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B87F6-9310-411C-A725-F341637CDC86}" type="datetimeFigureOut">
              <a:rPr lang="zh-CN" altLang="en-US"/>
              <a:pPr>
                <a:defRPr/>
              </a:pPr>
              <a:t>2023/2/9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408F2115-FBA6-4A68-B972-D3F17BDD0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8FB2E32-DB1B-46EC-BF2A-7369C464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61CF-FD5A-40D6-B8D8-C299F605C1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35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rtlCol="0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776BB7AD-7CD1-4E96-B804-F84DD11A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0772-C151-4AB1-BB05-719FB4BF3023}" type="datetimeFigureOut">
              <a:rPr lang="zh-CN" altLang="en-US"/>
              <a:pPr>
                <a:defRPr/>
              </a:pPr>
              <a:t>2023/2/9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AB12BF61-8F5E-4C21-9D49-E1C1E90E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068B24BC-A851-4C7C-8522-BCCBDF49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CA67-8444-4C40-B27D-BF2E078CA5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91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293AFBAC-729F-473E-BBD4-2FA2DEC022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36625" y="1331913"/>
            <a:ext cx="16849725" cy="554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78DDB24F-0241-4A77-87F5-1E8C8B632F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59D934-2A70-4E82-95D3-53806F038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pPr>
                <a:defRPr/>
              </a:pPr>
              <a:t>2023/2/9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210C64-ADF0-4ED4-BB53-6F963C921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75EF72-D0DF-409B-9EB7-7DEB1387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>
            <a:lvl1pPr algn="r" defTabSz="2970213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513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5888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>
            <a:extLst>
              <a:ext uri="{FF2B5EF4-FFF2-40B4-BE49-F238E27FC236}">
                <a16:creationId xmlns:a16="http://schemas.microsoft.com/office/drawing/2014/main" id="{0EA1394F-8C62-4D06-AFAE-21F4272C2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4782717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>
            <a:extLst>
              <a:ext uri="{FF2B5EF4-FFF2-40B4-BE49-F238E27FC236}">
                <a16:creationId xmlns:a16="http://schemas.microsoft.com/office/drawing/2014/main" id="{B982C848-105C-4320-A43A-30F8E918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5557367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 dirty="0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 dirty="0"/>
              <a:t>                         作者：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/>
              <a:t>Author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r>
              <a:rPr lang="en-US" altLang="zh-CN" sz="2300" dirty="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 dirty="0"/>
              <a:t>                                  单位：</a:t>
            </a:r>
            <a:r>
              <a:rPr lang="en-US" altLang="zh-CN" sz="2300" dirty="0"/>
              <a:t>23</a:t>
            </a:r>
            <a:r>
              <a:rPr lang="zh-CN" altLang="en-US" sz="2300" dirty="0"/>
              <a:t>号宋体 </a:t>
            </a:r>
            <a:r>
              <a:rPr lang="en-US" altLang="zh-CN" sz="2300" dirty="0"/>
              <a:t>| </a:t>
            </a:r>
            <a:r>
              <a:rPr lang="zh-CN" altLang="en-US" sz="2400" dirty="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 dirty="0" err="1"/>
              <a:t>Organzation</a:t>
            </a:r>
            <a:r>
              <a:rPr lang="zh-CN" altLang="en-US" sz="2300" dirty="0"/>
              <a:t>：</a:t>
            </a:r>
            <a:r>
              <a:rPr lang="en-US" altLang="zh-CN" sz="2300" dirty="0"/>
              <a:t>23</a:t>
            </a:r>
            <a:r>
              <a:rPr lang="zh-CN" altLang="en-US" sz="2300" dirty="0"/>
              <a:t> </a:t>
            </a:r>
            <a:r>
              <a:rPr lang="en-US" altLang="zh-CN" sz="2300" dirty="0"/>
              <a:t>Arial</a:t>
            </a:r>
            <a:r>
              <a:rPr lang="zh-CN" altLang="en-US" sz="2300" dirty="0"/>
              <a:t>）</a:t>
            </a:r>
            <a:endParaRPr lang="en-US" altLang="zh-CN" sz="2300" dirty="0"/>
          </a:p>
        </p:txBody>
      </p:sp>
      <p:sp>
        <p:nvSpPr>
          <p:cNvPr id="2052" name="TextBox 11">
            <a:extLst>
              <a:ext uri="{FF2B5EF4-FFF2-40B4-BE49-F238E27FC236}">
                <a16:creationId xmlns:a16="http://schemas.microsoft.com/office/drawing/2014/main" id="{71A697A7-A84A-46C9-AEFD-0AE90744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 dirty="0"/>
              <a:t>目的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方法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结果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 dirty="0"/>
          </a:p>
          <a:p>
            <a:pPr eaLnBrk="1" hangingPunct="1"/>
            <a:endParaRPr lang="zh-CN" altLang="en-US" sz="3300" dirty="0"/>
          </a:p>
        </p:txBody>
      </p:sp>
      <p:pic>
        <p:nvPicPr>
          <p:cNvPr id="2053" name="图片 14" descr="屏幕剪辑">
            <a:extLst>
              <a:ext uri="{FF2B5EF4-FFF2-40B4-BE49-F238E27FC236}">
                <a16:creationId xmlns:a16="http://schemas.microsoft.com/office/drawing/2014/main" id="{AF133634-8A58-4268-8F47-45293E946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>
            <a:extLst>
              <a:ext uri="{FF2B5EF4-FFF2-40B4-BE49-F238E27FC236}">
                <a16:creationId xmlns:a16="http://schemas.microsoft.com/office/drawing/2014/main" id="{E91DE07F-A364-422E-9BD7-BD4F51AA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>
            <a:extLst>
              <a:ext uri="{FF2B5EF4-FFF2-40B4-BE49-F238E27FC236}">
                <a16:creationId xmlns:a16="http://schemas.microsoft.com/office/drawing/2014/main" id="{AE1DCDFB-E50E-44E8-BF55-3E43D6AE7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1" y="14217650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1096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黑体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魏 金华</cp:lastModifiedBy>
  <cp:revision>46</cp:revision>
  <dcterms:created xsi:type="dcterms:W3CDTF">2012-09-14T09:49:00Z</dcterms:created>
  <dcterms:modified xsi:type="dcterms:W3CDTF">2023-02-09T02:23:48Z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