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5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899932-0102-AD49-550B-D7D5F140B0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EF989E5-F0F3-3B77-FDCF-0AE90A1EE8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BB14D-4235-409A-9758-192D862B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33DCA7C-EBB1-BCD5-3F8D-AD892C794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72E3043-51FA-E369-F9EA-C798FCA2E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873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32BC198-8EE9-A372-E44E-DD731B023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E395BEE-BF1F-DB2D-3731-413482999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CF84A7-2FBE-D343-BA7A-4093F470B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884C59-F757-6185-04AD-7A4C6D4E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35E1F32-B371-3CDF-14F6-B4EA2F23A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1508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13D978D-DEFE-2CA4-CE8D-2E70CBF4E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C80CC58-AD53-517E-94D1-8CE5BD0C4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C57DAE-925C-E16C-13C4-84896C2B8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3EEE83F-5A87-4CF9-2494-7FCCBAEC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F7038AE-F36D-3CB0-8123-AB2782EFF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064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29DDC1-6432-D25F-061B-1AA31FDC3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83F45B-C99A-3103-3101-C04CE189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9491AD-E836-616A-535B-45361EC62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89DE226-CD19-4D64-3125-9EC1796EA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0D79F9-3B7E-2B5F-4333-297E6CD4D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44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642DA6-5966-F8F4-A05C-ADF544826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463FAE0-1EAD-564E-0D2F-309A2548C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12186C1-7B5E-645E-BB8E-B2F0B7B26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5C4D8BB-E25D-BA13-B773-E36F8D077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B48257-72EC-085B-83B0-B718B2417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76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EEEE93-ED98-7F7F-8168-EA8A006CD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A08703-72BA-922F-7997-67AC990795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9AE828F-0735-61D3-8BE5-B8363FF98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84ABA81-7A56-1488-3ACC-F22A471A4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532D611-C216-6143-C082-D89E246A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DDA6A2-ACB9-00A0-5E18-903E3473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48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58B0A4-4256-4CFB-EF25-3BF47B2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6DC209-C7EB-C50E-FF2B-3C1EDD26D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B7F289-2D8D-0F7C-067D-E49E6E1D4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7655D51-F1C1-EDA7-286B-6783F88DD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AB888D9-1589-2FAF-3606-5AC0951E5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E15DB99-EBEC-71B9-6AF7-F31F224B3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CC85B1-2DFB-3071-EF47-3E7201ED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EF3052C8-F5AE-8A92-6AB6-D58C6EFB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3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4B7B76-03F7-5A54-4156-A91176B36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BDDEAB0-B6A6-DD23-1AE7-E29A5AA81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C3C6672-E298-8AF3-1149-BC5ECF676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A8DCDC-C4BA-8982-0DDA-8AE5A1408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92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4B0A9B2-7CFD-8C23-089B-D5F3181D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EEE0515-E8C2-553B-EE24-746C3AA1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9FFCCA2-E8A3-84D9-8F2A-E7E33E970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69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9F30CA-11CD-8EA1-EA33-6AC6FA07B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F42318-DFD9-C4E8-BA1C-90EF9CA63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C0919F2-219D-73F7-B5B5-C3AD4E193A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23A9BA2-9888-EC93-5769-C14C677E0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B431D9-64DB-1FB1-0B11-561D23B89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B766F4-0A81-8F68-8EBE-C4163CAAB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14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3EF732-5760-F5B3-4ED4-7DD8101E3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FF84FBC-A0C2-8F42-B71A-5F631D819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6E53F5-0553-4424-8132-705F71F66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5A3B2C7-9BF9-C92C-35B9-F83C6D4F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4CBB84-35F2-FA2B-9256-6AF173A12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4DF52FF-543A-4B89-9F37-25C0759A1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955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7E9CD79-71A1-0EC2-877D-E5B3B0439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B75B3CE-0CB2-2A46-B1F5-EEC3D8619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30E430D-6D4A-3682-EEA8-7084F173BB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33984-C18B-473A-BB8C-674CAA10CA89}" type="datetimeFigureOut">
              <a:rPr lang="zh-CN" altLang="en-US" smtClean="0"/>
              <a:t>2023/2/16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955B375-B5A2-A444-0CBF-9FE4C6B4D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DFAF7A0-CC34-4776-6A91-A841A27F8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382F-6E94-4C18-96A7-5C9BA03C33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97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DBCA44-9A43-7056-B7DF-9CF18E62D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FB3901-8E11-64CF-0E43-2D369095F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971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DBCA44-9A43-7056-B7DF-9CF18E62D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8FB3901-8E11-64CF-0E43-2D369095F0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20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</cp:revision>
  <dcterms:created xsi:type="dcterms:W3CDTF">2023-02-15T09:13:50Z</dcterms:created>
  <dcterms:modified xsi:type="dcterms:W3CDTF">2023-02-16T08:09:05Z</dcterms:modified>
</cp:coreProperties>
</file>