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6B1C50-B011-C1D9-D202-44AA1D04D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34D4A4B-8833-D0B7-AE4F-1512A5C9F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B2D82C-38CE-81FB-EF46-821206556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4B09F2-E6BD-278A-73FB-C89E12B00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E2B3BA-3545-0F60-FD73-E0EDC3901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65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E7D578-DEC2-BB07-C5A3-59A9453A9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466CBE-B842-74BE-9231-94F1F241D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D53E27-C6EA-FE73-9016-5499EECE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37C5EA-CA9C-5FDF-E566-66E712AA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6F9A0-BA19-D264-2A05-BF30554A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96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773C6C-0B78-BD29-5B56-90529C1F7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584B04-BFD4-E6FA-1FDD-9291ADC98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A8E164-C469-BCAE-CECA-1B33C885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7D5A39-E641-864B-617E-EBA1EF3C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EFEA38-741F-35BD-6D47-5101D0588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52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BDEB8A-5F93-09EE-AF61-55FC61DFD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ED1CDB-0799-9A4E-CBA0-781C6BA84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99FE8A-BB8F-3BDA-6D60-5FEC70137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323DAF-339F-D529-1203-AC8707E4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B88B63-46B6-02F3-D2E0-7EE271F1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54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65A4B0-9A26-EA49-CA17-CA8E8E0D8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829CCF-C47F-C63A-6D3E-07392553E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488037-867A-179D-ADA6-28D1724D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168B4E-01E9-E720-6ABD-0C3BB72B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C5730D-799F-0FD4-CDB5-A6EC57DC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3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2C66F-4EF4-F3F2-C6C6-5B09B9E7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F2F62D-7DA7-6BC8-5EE5-0E5C1086A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F7B9DF0-0952-ABBF-6EBD-D0119926D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213635A-DC0F-56D5-C7E2-9200B5C2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FE7957-3AB1-E0DD-6CBE-53BEF571D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3D5453-B6FE-630E-AE5C-8D239B1BA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90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9EF05E-FD59-A90D-B588-2A51B38F4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CB21F2-2916-1785-1E11-2D145280D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9F1FB4-523D-81C6-BBF3-715F4E8B1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054CACD-C3C5-2C03-DF59-601EC3400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D981D18-560E-84FB-4DDA-2B7A5A6DF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C45282B-88B5-B1A0-92C3-937CCB6D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1677014-4293-1D5B-6E6E-1B5A1670E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19D92A-37E6-B953-BF76-8D94F769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00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8AFAF2-4856-16B4-393B-E19296AE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A776761-A086-2065-E3BE-A2B1EB55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786074-F029-E22E-5611-80244129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EF37EF-EF58-D3B6-2647-96C38B7C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50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1505514-B436-92A2-84D3-9AE91D8A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431DE2-D20B-86E6-9887-715C1236E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0128C60-DAF7-DB4E-DAC8-6063EA48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69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D27399-60F3-2713-8816-6D4AD3B3E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C08188-1EAE-E100-CC8B-73A29DB0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BD2830-15AE-DF3F-13DC-CECB599A6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CB0850-6634-93CF-6D02-E5E437C2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E84E9D7-E050-5A7B-443D-FE9F1DB6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512128-2DDF-797C-CF71-7E5540BB1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00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397CD-8AE2-F524-86CE-0FD90935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4DE6458-32CC-87CC-5D8E-C8A3D0534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CF9FD8C-5901-B172-24FD-22CB9886C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92A4A7-C47C-050A-770A-F1CC8826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2E23F04-B75B-C40C-1E67-245D2A152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E24E0B-7254-1E60-33B8-A21942CA3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06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3B24659-23FB-102F-881A-087C3B3A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ABA660-F0EB-5A9E-FFF3-DFF257EFC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D018F1-A2F3-0310-A7AF-546F8F468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6E73B-C0E0-4C72-A278-549C402E0911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D4FCCE-FCD9-8FB8-B422-3ACCA8B64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4C5AF6-8E45-94E4-9142-C98930C0C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711D-EF03-475A-BA04-90AB222E0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50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A89AF-A4B1-A097-26F2-416D518DA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3D7AFE-9B02-E3A5-B299-DF0AA678C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30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A89AF-A4B1-A097-26F2-416D518DA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3D7AFE-9B02-E3A5-B299-DF0AA678C9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40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</cp:revision>
  <dcterms:created xsi:type="dcterms:W3CDTF">2023-02-15T09:17:06Z</dcterms:created>
  <dcterms:modified xsi:type="dcterms:W3CDTF">2023-02-16T08:34:03Z</dcterms:modified>
</cp:coreProperties>
</file>