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24799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-3018" y="-180"/>
      </p:cViewPr>
      <p:guideLst>
        <p:guide orient="horz" pos="13379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50099" y="6952234"/>
            <a:ext cx="24300597" cy="14789470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50099" y="22312043"/>
            <a:ext cx="24300597" cy="10256259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60290" indent="0" algn="ctr">
              <a:buNone/>
              <a:defRPr sz="5670"/>
            </a:lvl4pPr>
            <a:lvl5pPr marL="6480175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186819" y="2261688"/>
            <a:ext cx="6986422" cy="3600017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27555" y="2261688"/>
            <a:ext cx="20554255" cy="3600017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0679" y="10590601"/>
            <a:ext cx="27945686" cy="17670661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10679" y="28428433"/>
            <a:ext cx="27945686" cy="9292583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>
                    <a:tint val="75000"/>
                  </a:schemeClr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6029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17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27555" y="11308438"/>
            <a:ext cx="13770338" cy="2695341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02903" y="11308438"/>
            <a:ext cx="13770338" cy="2695341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75" y="2261688"/>
            <a:ext cx="27945686" cy="82109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31775" y="10413600"/>
            <a:ext cx="13707054" cy="5103544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231775" y="15517144"/>
            <a:ext cx="13707054" cy="228233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02903" y="10413600"/>
            <a:ext cx="13774558" cy="5103544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02903" y="15517144"/>
            <a:ext cx="13774558" cy="228233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75" y="2832026"/>
            <a:ext cx="10450099" cy="9912092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74558" y="6116390"/>
            <a:ext cx="16402903" cy="3018861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775" y="12744118"/>
            <a:ext cx="10450099" cy="23610055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60290" indent="0">
              <a:buNone/>
              <a:defRPr sz="3545"/>
            </a:lvl4pPr>
            <a:lvl5pPr marL="6480175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75" y="2832026"/>
            <a:ext cx="10450099" cy="9912092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774558" y="6116390"/>
            <a:ext cx="16402903" cy="30188613"/>
          </a:xfrm>
        </p:spPr>
        <p:txBody>
          <a:bodyPr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60290" indent="0">
              <a:buNone/>
              <a:defRPr sz="7085"/>
            </a:lvl4pPr>
            <a:lvl5pPr marL="6480175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775" y="12744118"/>
            <a:ext cx="10450099" cy="23610055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60290" indent="0">
              <a:buNone/>
              <a:defRPr sz="3545"/>
            </a:lvl4pPr>
            <a:lvl5pPr marL="6480175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227555" y="2261688"/>
            <a:ext cx="27945686" cy="821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27555" y="11308438"/>
            <a:ext cx="27945686" cy="26953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227555" y="39373031"/>
            <a:ext cx="7290179" cy="2261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732764" y="39373031"/>
            <a:ext cx="10935269" cy="2261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2883062" y="39373031"/>
            <a:ext cx="7290179" cy="2261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50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0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09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97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6029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5624" y="13662213"/>
            <a:ext cx="26516618" cy="7781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500" b="1" dirty="0" smtClean="0">
                <a:solidFill>
                  <a:schemeClr val="accent1">
                    <a:lumMod val="50000"/>
                  </a:schemeClr>
                </a:solidFill>
              </a:rPr>
              <a:t>For your information</a:t>
            </a:r>
          </a:p>
          <a:p>
            <a:pPr>
              <a:lnSpc>
                <a:spcPct val="150000"/>
              </a:lnSpc>
            </a:pPr>
            <a:r>
              <a:rPr lang="en-US" altLang="zh-CN" sz="11500" dirty="0" smtClean="0"/>
              <a:t>Poster </a:t>
            </a:r>
            <a:r>
              <a:rPr lang="en-US" altLang="zh-CN" sz="11500" dirty="0" smtClean="0"/>
              <a:t>Size </a:t>
            </a:r>
            <a:r>
              <a:rPr lang="en-US" altLang="zh-CN" sz="11500" dirty="0" smtClean="0"/>
              <a:t>- Width 90cm X Height 120cm</a:t>
            </a:r>
          </a:p>
          <a:p>
            <a:pPr>
              <a:lnSpc>
                <a:spcPct val="150000"/>
              </a:lnSpc>
            </a:pPr>
            <a:r>
              <a:rPr lang="en-US" altLang="zh-CN" sz="11500" dirty="0" smtClean="0"/>
              <a:t>Banner can use the design of your affiliation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0ZTVjZWM2YmRiMDliMmYyMjU4NTMzZGZkOWI0ND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自定义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乔治的恐龙</dc:creator>
  <cp:lastModifiedBy>Yang Yang</cp:lastModifiedBy>
  <cp:revision>3</cp:revision>
  <dcterms:created xsi:type="dcterms:W3CDTF">2022-07-05T07:37:00Z</dcterms:created>
  <dcterms:modified xsi:type="dcterms:W3CDTF">2023-02-16T10:37:28Z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E94EEA768E2D45C5AE6A9CC1848AB6B5</vt:lpwstr>
  </property>
  <property fmtid="{D5CDD505-2E9C-101B-9397-08002B2CF9AE}" pid="3" name="KSOProductBuildVer">
    <vt:lpwstr>2052-11.1.0.11830</vt:lpwstr>
  </property>
</Properties>
</file>