
<file path=[Content_Types].xml><?xml version="1.0" encoding="utf-8"?>
<Types xmlns="http://schemas.openxmlformats.org/package/2006/content-types">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docProps/custom.xml" ContentType="application/vnd.openxmlformats-officedocument.custom-properties+xml"/>
  <Override PartName="/ppt/handoutMasters/handoutMaster1.xml" ContentType="application/vnd.openxmlformats-officedocument.presentationml.handoutMaster+xml"/>
  <Override PartName="/ppt/viewProps.xml" ContentType="application/vnd.openxmlformats-officedocument.presentationml.viewProps+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
  </p:notesMasterIdLst>
  <p:handoutMasterIdLst>
    <p:handoutMasterId r:id="rId4"/>
  </p:handoutMasterIdLst>
  <p:sldIdLst>
    <p:sldId id="256" r:id="rId2"/>
  </p:sldIdLst>
  <p:sldSz cx="32399288" cy="43199050"/>
  <p:notesSz cx="6858000" cy="9144000"/>
  <p:custDataLst>
    <p:tags r:id="rId5"/>
  </p:custDataLst>
  <p:defaultTextStyle>
    <a:defPPr>
      <a:defRPr lang="zh-CN"/>
    </a:defPPr>
    <a:lvl1pPr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1pPr>
    <a:lvl2pPr marL="1484630" indent="-730250"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2pPr>
    <a:lvl3pPr marL="2968625" indent="-1460500"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3pPr>
    <a:lvl4pPr marL="4454525" indent="-2192655"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4pPr>
    <a:lvl5pPr marL="5939155" indent="-2922905" algn="l" defTabSz="2968625" rtl="0" eaLnBrk="0" fontAlgn="base" hangingPunct="0">
      <a:spcBef>
        <a:spcPct val="0"/>
      </a:spcBef>
      <a:spcAft>
        <a:spcPct val="0"/>
      </a:spcAft>
      <a:defRPr sz="5800"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sz="5800"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 xmlns:p15="http://schemas.microsoft.com/office/powerpoint/2012/main">
        <p15:guide id="1" orient="horz" pos="13724" userDrawn="1">
          <p15:clr>
            <a:srgbClr val="A4A3A4"/>
          </p15:clr>
        </p15:guide>
        <p15:guide id="2" pos="10206"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0"/>
      </p:ext>
    </p:extLst>
  </p:showPr>
  <p:clrMru>
    <a:srgbClr val="DBEEF4"/>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60" autoAdjust="0"/>
  </p:normalViewPr>
  <p:slideViewPr>
    <p:cSldViewPr showGuides="1">
      <p:cViewPr>
        <p:scale>
          <a:sx n="25" d="100"/>
          <a:sy n="25" d="100"/>
        </p:scale>
        <p:origin x="-960" y="-52"/>
      </p:cViewPr>
      <p:guideLst>
        <p:guide orient="horz" pos="13724"/>
        <p:guide pos="10206"/>
      </p:guideLst>
    </p:cSldViewPr>
  </p:slideViewPr>
  <p:notesTextViewPr>
    <p:cViewPr>
      <p:scale>
        <a:sx n="1" d="1"/>
        <a:sy n="1" d="1"/>
      </p:scale>
      <p:origin x="0" y="0"/>
    </p:cViewPr>
  </p:notesTextViewPr>
  <p:notesViewPr>
    <p:cSldViewPr>
      <p:cViewPr varScale="1">
        <p:scale>
          <a:sx n="51" d="100"/>
          <a:sy n="51" d="100"/>
        </p:scale>
        <p:origin x="2692" y="44"/>
      </p:cViewPr>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notesMaster" Target="notesMasters/notesMaster1.xml"/><Relationship Id="rId7"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tags" Target="tags/tag1.xml"/><Relationship Id="rId4" Type="http://schemas.openxmlformats.org/officeDocument/2006/relationships/handoutMaster" Target="handoutMasters/handoutMaster1.xml"/><Relationship Id="rId9"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AF9C053-7EB7-4E51-AD8F-37711B00A77A}" type="datetimeFigureOut">
              <a:rPr lang="zh-CN" altLang="en-US" smtClean="0"/>
              <a:pPr/>
              <a:t>2023/2/21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2B56C14-B053-4576-8671-40694A5EC57A}"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4F0160-3C40-4D4A-8A21-458FD65ABB9C}" type="datetimeFigureOut">
              <a:rPr lang="zh-CN" altLang="en-US" smtClean="0"/>
              <a:pPr/>
              <a:t>2023/2/21</a:t>
            </a:fld>
            <a:endParaRPr lang="zh-CN" altLang="en-US"/>
          </a:p>
        </p:txBody>
      </p:sp>
      <p:sp>
        <p:nvSpPr>
          <p:cNvPr id="4" name="幻灯片图像占位符 3"/>
          <p:cNvSpPr>
            <a:spLocks noGrp="1" noRot="1" noChangeAspect="1"/>
          </p:cNvSpPr>
          <p:nvPr>
            <p:ph type="sldImg" idx="2"/>
          </p:nvPr>
        </p:nvSpPr>
        <p:spPr>
          <a:xfrm>
            <a:off x="2271713" y="1143000"/>
            <a:ext cx="231457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D7B8EE1-70A4-48C3-BBC8-34CD19EABCC4}"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2430002" y="13420131"/>
            <a:ext cx="27540002" cy="9260088"/>
          </a:xfrm>
        </p:spPr>
        <p:txBody>
          <a:bodyPr/>
          <a:lstStyle/>
          <a:p>
            <a:r>
              <a:rPr lang="zh-CN" altLang="en-US" noProof="1"/>
              <a:t>单击此处编辑母版标题样式</a:t>
            </a:r>
          </a:p>
        </p:txBody>
      </p:sp>
      <p:sp>
        <p:nvSpPr>
          <p:cNvPr id="3" name="副标题 2"/>
          <p:cNvSpPr>
            <a:spLocks noGrp="1"/>
          </p:cNvSpPr>
          <p:nvPr>
            <p:ph type="subTitle" idx="1"/>
          </p:nvPr>
        </p:nvSpPr>
        <p:spPr>
          <a:xfrm>
            <a:off x="4860000" y="24480233"/>
            <a:ext cx="22680002" cy="11040103"/>
          </a:xfrm>
        </p:spPr>
        <p:txBody>
          <a:bodyPr/>
          <a:lstStyle>
            <a:lvl1pPr marL="0" indent="0" algn="ctr">
              <a:buNone/>
              <a:defRPr>
                <a:solidFill>
                  <a:schemeClr val="tx1">
                    <a:tint val="75000"/>
                  </a:schemeClr>
                </a:solidFill>
              </a:defRPr>
            </a:lvl1pPr>
            <a:lvl2pPr marL="2571115" indent="0" algn="ctr">
              <a:buNone/>
              <a:defRPr>
                <a:solidFill>
                  <a:schemeClr val="tx1">
                    <a:tint val="75000"/>
                  </a:schemeClr>
                </a:solidFill>
              </a:defRPr>
            </a:lvl2pPr>
            <a:lvl3pPr marL="5141595" indent="0" algn="ctr">
              <a:buNone/>
              <a:defRPr>
                <a:solidFill>
                  <a:schemeClr val="tx1">
                    <a:tint val="75000"/>
                  </a:schemeClr>
                </a:solidFill>
              </a:defRPr>
            </a:lvl3pPr>
            <a:lvl4pPr marL="7712710" indent="0" algn="ctr">
              <a:buNone/>
              <a:defRPr>
                <a:solidFill>
                  <a:schemeClr val="tx1">
                    <a:tint val="75000"/>
                  </a:schemeClr>
                </a:solidFill>
              </a:defRPr>
            </a:lvl4pPr>
            <a:lvl5pPr marL="10284460" indent="0" algn="ctr">
              <a:buNone/>
              <a:defRPr>
                <a:solidFill>
                  <a:schemeClr val="tx1">
                    <a:tint val="75000"/>
                  </a:schemeClr>
                </a:solidFill>
              </a:defRPr>
            </a:lvl5pPr>
            <a:lvl6pPr marL="12854305" indent="0" algn="ctr">
              <a:buNone/>
              <a:defRPr>
                <a:solidFill>
                  <a:schemeClr val="tx1">
                    <a:tint val="75000"/>
                  </a:schemeClr>
                </a:solidFill>
              </a:defRPr>
            </a:lvl6pPr>
            <a:lvl7pPr marL="15426055" indent="0" algn="ctr">
              <a:buNone/>
              <a:defRPr>
                <a:solidFill>
                  <a:schemeClr val="tx1">
                    <a:tint val="75000"/>
                  </a:schemeClr>
                </a:solidFill>
              </a:defRPr>
            </a:lvl7pPr>
            <a:lvl8pPr marL="17995900" indent="0" algn="ctr">
              <a:buNone/>
              <a:defRPr>
                <a:solidFill>
                  <a:schemeClr val="tx1">
                    <a:tint val="75000"/>
                  </a:schemeClr>
                </a:solidFill>
              </a:defRPr>
            </a:lvl8pPr>
            <a:lvl9pPr marL="20567650" indent="0" algn="ctr">
              <a:buNone/>
              <a:defRPr>
                <a:solidFill>
                  <a:schemeClr val="tx1">
                    <a:tint val="75000"/>
                  </a:schemeClr>
                </a:solidFill>
              </a:defRPr>
            </a:lvl9pPr>
          </a:lstStyle>
          <a:p>
            <a:r>
              <a:rPr lang="zh-CN" altLang="en-US" noProof="1"/>
              <a:t>单击此处编辑母版副标题样式</a:t>
            </a:r>
          </a:p>
        </p:txBody>
      </p:sp>
      <p:sp>
        <p:nvSpPr>
          <p:cNvPr id="4" name="日期占位符 3"/>
          <p:cNvSpPr>
            <a:spLocks noGrp="1"/>
          </p:cNvSpPr>
          <p:nvPr>
            <p:ph type="dt" sz="half" idx="10"/>
          </p:nvPr>
        </p:nvSpPr>
        <p:spPr/>
        <p:txBody>
          <a:bodyPr/>
          <a:lstStyle>
            <a:lvl1pPr>
              <a:defRPr/>
            </a:lvl1pPr>
          </a:lstStyle>
          <a:p>
            <a:pPr>
              <a:defRPr/>
            </a:pPr>
            <a:fld id="{572C43B1-4D4E-4E7F-8CC7-2B7C93468998}" type="datetimeFigureOut">
              <a:rPr lang="zh-CN" altLang="en-US"/>
              <a:pPr>
                <a:defRPr/>
              </a:pPr>
              <a:t>2023/2/21</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B317634-507A-48FB-9CBF-D7BE4DF969C3}"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1">
          <a:blip r:embed="rId3" cstate="print">
            <a:lum/>
          </a:blip>
          <a:srcRect/>
          <a:stretch>
            <a:fillRect/>
          </a:stretch>
        </a:blipFill>
        <a:effectLst/>
      </p:bgPr>
    </p:bg>
    <p:spTree>
      <p:nvGrpSpPr>
        <p:cNvPr id="1" name=""/>
        <p:cNvGrpSpPr/>
        <p:nvPr/>
      </p:nvGrpSpPr>
      <p:grpSpPr>
        <a:xfrm>
          <a:off x="0" y="0"/>
          <a:ext cx="0" cy="0"/>
          <a:chOff x="0" y="0"/>
          <a:chExt cx="0" cy="0"/>
        </a:xfrm>
      </p:grpSpPr>
      <p:sp>
        <p:nvSpPr>
          <p:cNvPr id="1026" name="标题占位符 1"/>
          <p:cNvSpPr>
            <a:spLocks noGrp="1" noChangeArrowheads="1"/>
          </p:cNvSpPr>
          <p:nvPr>
            <p:ph type="title" idx="4294967295"/>
          </p:nvPr>
        </p:nvSpPr>
        <p:spPr bwMode="auto">
          <a:xfrm>
            <a:off x="1620824" y="1728841"/>
            <a:ext cx="29158353" cy="720178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297134" tIns="148567" rIns="297134" bIns="148567" numCol="1" anchor="ctr" anchorCtr="0" compatLnSpc="1"/>
          <a:lstStyle/>
          <a:p>
            <a:pPr lvl="0"/>
            <a:r>
              <a:rPr lang="zh-CN" altLang="en-US"/>
              <a:t>单击此处编辑母版标题样式</a:t>
            </a:r>
          </a:p>
        </p:txBody>
      </p:sp>
      <p:sp>
        <p:nvSpPr>
          <p:cNvPr id="1027" name="文本占位符 2"/>
          <p:cNvSpPr>
            <a:spLocks noGrp="1" noChangeArrowheads="1"/>
          </p:cNvSpPr>
          <p:nvPr>
            <p:ph type="body" idx="9"/>
          </p:nvPr>
        </p:nvSpPr>
        <p:spPr bwMode="auto">
          <a:xfrm>
            <a:off x="1620824" y="10082500"/>
            <a:ext cx="29158353" cy="2850835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297134" tIns="148567" rIns="297134" bIns="148567"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1620824" y="40039455"/>
            <a:ext cx="7557437" cy="2301686"/>
          </a:xfrm>
          <a:prstGeom prst="rect">
            <a:avLst/>
          </a:prstGeom>
        </p:spPr>
        <p:txBody>
          <a:bodyPr vert="horz" lIns="297134" tIns="148567" rIns="297134" bIns="148567" rtlCol="0" anchor="ctr"/>
          <a:lstStyle>
            <a:lvl1pPr algn="l" defTabSz="2971165" eaLnBrk="1" fontAlgn="auto" hangingPunct="1">
              <a:spcBef>
                <a:spcPts val="0"/>
              </a:spcBef>
              <a:spcAft>
                <a:spcPts val="0"/>
              </a:spcAft>
              <a:defRPr sz="6920">
                <a:solidFill>
                  <a:schemeClr val="tx1">
                    <a:tint val="75000"/>
                  </a:schemeClr>
                </a:solidFill>
                <a:latin typeface="+mn-lt"/>
                <a:ea typeface="+mn-ea"/>
              </a:defRPr>
            </a:lvl1pPr>
          </a:lstStyle>
          <a:p>
            <a:pPr>
              <a:defRPr/>
            </a:pPr>
            <a:fld id="{03634C69-4122-481C-B033-A58BF5059606}" type="datetimeFigureOut">
              <a:rPr lang="zh-CN" altLang="en-US"/>
              <a:pPr>
                <a:defRPr/>
              </a:pPr>
              <a:t>2023/2/21</a:t>
            </a:fld>
            <a:endParaRPr lang="zh-CN" altLang="en-US"/>
          </a:p>
        </p:txBody>
      </p:sp>
      <p:sp>
        <p:nvSpPr>
          <p:cNvPr id="5" name="页脚占位符 4"/>
          <p:cNvSpPr>
            <a:spLocks noGrp="1"/>
          </p:cNvSpPr>
          <p:nvPr>
            <p:ph type="ftr" sz="quarter" idx="3"/>
          </p:nvPr>
        </p:nvSpPr>
        <p:spPr>
          <a:xfrm>
            <a:off x="11068307" y="40039455"/>
            <a:ext cx="10263389" cy="2301686"/>
          </a:xfrm>
          <a:prstGeom prst="rect">
            <a:avLst/>
          </a:prstGeom>
        </p:spPr>
        <p:txBody>
          <a:bodyPr vert="horz" lIns="297134" tIns="148567" rIns="297134" bIns="148567" rtlCol="0" anchor="ctr"/>
          <a:lstStyle>
            <a:lvl1pPr algn="ctr" defTabSz="2971165" eaLnBrk="1" fontAlgn="auto" hangingPunct="1">
              <a:spcBef>
                <a:spcPts val="0"/>
              </a:spcBef>
              <a:spcAft>
                <a:spcPts val="0"/>
              </a:spcAft>
              <a:defRPr sz="692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23221742" y="40039455"/>
            <a:ext cx="7557436" cy="2301686"/>
          </a:xfrm>
          <a:prstGeom prst="rect">
            <a:avLst/>
          </a:prstGeom>
        </p:spPr>
        <p:txBody>
          <a:bodyPr vert="horz" wrap="square" lIns="297134" tIns="148567" rIns="297134" bIns="148567" numCol="1" anchor="ctr" anchorCtr="0" compatLnSpc="1"/>
          <a:lstStyle>
            <a:lvl1pPr algn="r" defTabSz="2970530" eaLnBrk="1" hangingPunct="1">
              <a:defRPr sz="6920">
                <a:solidFill>
                  <a:srgbClr val="898989"/>
                </a:solidFill>
              </a:defRPr>
            </a:lvl1pPr>
          </a:lstStyle>
          <a:p>
            <a:pPr>
              <a:defRPr/>
            </a:pPr>
            <a:fld id="{4DD2EC32-61B6-486C-B359-39650ACA07DC}"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Lst>
  <p:txStyles>
    <p:titleStyle>
      <a:lvl1pPr algn="ctr" defTabSz="5137150" rtl="0" eaLnBrk="0" fontAlgn="base" hangingPunct="0">
        <a:spcBef>
          <a:spcPct val="0"/>
        </a:spcBef>
        <a:spcAft>
          <a:spcPct val="0"/>
        </a:spcAft>
        <a:defRPr sz="24745" kern="1200">
          <a:solidFill>
            <a:schemeClr val="tx1"/>
          </a:solidFill>
          <a:latin typeface="+mj-lt"/>
          <a:ea typeface="+mj-ea"/>
          <a:cs typeface="+mj-cs"/>
        </a:defRPr>
      </a:lvl1pPr>
      <a:lvl2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2pPr>
      <a:lvl3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3pPr>
      <a:lvl4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4pPr>
      <a:lvl5pPr algn="ctr" defTabSz="2968625" rtl="0" eaLnBrk="0" fontAlgn="base" hangingPunct="0">
        <a:spcBef>
          <a:spcPct val="0"/>
        </a:spcBef>
        <a:spcAft>
          <a:spcPct val="0"/>
        </a:spcAft>
        <a:defRPr sz="14300">
          <a:solidFill>
            <a:schemeClr val="tx1"/>
          </a:solidFill>
          <a:latin typeface="Calibri" panose="020F0502020204030204" pitchFamily="34" charset="0"/>
          <a:ea typeface="宋体" panose="02010600030101010101" pitchFamily="2" charset="-122"/>
        </a:defRPr>
      </a:lvl5pPr>
      <a:lvl6pPr marL="75438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6pPr>
      <a:lvl7pPr marL="150812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7pPr>
      <a:lvl8pPr marL="2262505"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8pPr>
      <a:lvl9pPr marL="3016250" algn="ctr" defTabSz="2969260" rtl="0" fontAlgn="base">
        <a:spcBef>
          <a:spcPct val="0"/>
        </a:spcBef>
        <a:spcAft>
          <a:spcPct val="0"/>
        </a:spcAft>
        <a:defRPr sz="14300">
          <a:solidFill>
            <a:schemeClr val="tx1"/>
          </a:solidFill>
          <a:latin typeface="Calibri" panose="020F0502020204030204" pitchFamily="34" charset="0"/>
          <a:ea typeface="宋体" panose="02010600030101010101" pitchFamily="2" charset="-122"/>
        </a:defRPr>
      </a:lvl9pPr>
    </p:titleStyle>
    <p:bodyStyle>
      <a:lvl1pPr marL="1922780" indent="-1922780" algn="l" defTabSz="5137150" rtl="0" eaLnBrk="0" fontAlgn="base" hangingPunct="0">
        <a:spcBef>
          <a:spcPts val="170"/>
        </a:spcBef>
        <a:spcAft>
          <a:spcPct val="0"/>
        </a:spcAft>
        <a:buFont typeface="Arial" panose="020B0604020202020204" pitchFamily="34" charset="0"/>
        <a:buChar char="•"/>
        <a:defRPr sz="17995" kern="1200">
          <a:solidFill>
            <a:schemeClr val="tx1"/>
          </a:solidFill>
          <a:latin typeface="+mn-lt"/>
          <a:ea typeface="+mn-ea"/>
          <a:cs typeface="+mn-cs"/>
        </a:defRPr>
      </a:lvl1pPr>
      <a:lvl2pPr marL="4175760" indent="-1602105" algn="l" defTabSz="5137150" rtl="0" eaLnBrk="0" fontAlgn="base" hangingPunct="0">
        <a:spcBef>
          <a:spcPts val="170"/>
        </a:spcBef>
        <a:spcAft>
          <a:spcPct val="0"/>
        </a:spcAft>
        <a:buFont typeface="Arial" panose="020B0604020202020204" pitchFamily="34" charset="0"/>
        <a:buChar char="–"/>
        <a:defRPr sz="15575" kern="1200">
          <a:solidFill>
            <a:schemeClr val="tx1"/>
          </a:solidFill>
          <a:latin typeface="+mn-lt"/>
          <a:ea typeface="+mn-ea"/>
          <a:cs typeface="+mn-cs"/>
        </a:defRPr>
      </a:lvl2pPr>
      <a:lvl3pPr marL="6423025" indent="-1280160" algn="l" defTabSz="5137150" rtl="0" eaLnBrk="0" fontAlgn="base" hangingPunct="0">
        <a:spcBef>
          <a:spcPts val="170"/>
        </a:spcBef>
        <a:spcAft>
          <a:spcPct val="0"/>
        </a:spcAft>
        <a:buFont typeface="Arial" panose="020B0604020202020204" pitchFamily="34" charset="0"/>
        <a:buChar char="•"/>
        <a:defRPr sz="13500" kern="1200">
          <a:solidFill>
            <a:schemeClr val="tx1"/>
          </a:solidFill>
          <a:latin typeface="+mn-lt"/>
          <a:ea typeface="+mn-ea"/>
          <a:cs typeface="+mn-cs"/>
        </a:defRPr>
      </a:lvl3pPr>
      <a:lvl4pPr marL="8992235" indent="-1280160" algn="l" defTabSz="5137150" rtl="0" eaLnBrk="0" fontAlgn="base" hangingPunct="0">
        <a:spcBef>
          <a:spcPts val="170"/>
        </a:spcBef>
        <a:spcAft>
          <a:spcPct val="0"/>
        </a:spcAft>
        <a:buFont typeface="Arial" panose="020B0604020202020204" pitchFamily="34" charset="0"/>
        <a:buChar char="–"/>
        <a:defRPr sz="11250" kern="1200">
          <a:solidFill>
            <a:schemeClr val="tx1"/>
          </a:solidFill>
          <a:latin typeface="+mn-lt"/>
          <a:ea typeface="+mn-ea"/>
          <a:cs typeface="+mn-cs"/>
        </a:defRPr>
      </a:lvl4pPr>
      <a:lvl5pPr marL="11565255" indent="-1280160" algn="l" defTabSz="5137150" rtl="0" eaLnBrk="0" fontAlgn="base" hangingPunct="0">
        <a:spcBef>
          <a:spcPts val="170"/>
        </a:spcBef>
        <a:spcAft>
          <a:spcPct val="0"/>
        </a:spcAft>
        <a:buFont typeface="Arial" panose="020B0604020202020204" pitchFamily="34" charset="0"/>
        <a:buChar char="»"/>
        <a:defRPr sz="11250" kern="1200">
          <a:solidFill>
            <a:schemeClr val="tx1"/>
          </a:solidFill>
          <a:latin typeface="+mn-lt"/>
          <a:ea typeface="+mn-ea"/>
          <a:cs typeface="+mn-cs"/>
        </a:defRPr>
      </a:lvl5pPr>
      <a:lvl6pPr marL="14140180" indent="-1285875" algn="l" defTabSz="5141595" rtl="0" eaLnBrk="1" latinLnBrk="0" hangingPunct="1">
        <a:spcBef>
          <a:spcPts val="170"/>
        </a:spcBef>
        <a:buFont typeface="Arial" panose="020B0604020202020204" pitchFamily="34" charset="0"/>
        <a:buChar char="•"/>
        <a:defRPr sz="11250" kern="1200">
          <a:solidFill>
            <a:schemeClr val="tx1"/>
          </a:solidFill>
          <a:latin typeface="+mn-lt"/>
          <a:ea typeface="+mn-ea"/>
          <a:cs typeface="+mn-cs"/>
        </a:defRPr>
      </a:lvl6pPr>
      <a:lvl7pPr marL="16711295" indent="-1285875" algn="l" defTabSz="5141595" rtl="0" eaLnBrk="1" latinLnBrk="0" hangingPunct="1">
        <a:spcBef>
          <a:spcPts val="170"/>
        </a:spcBef>
        <a:buFont typeface="Arial" panose="020B0604020202020204" pitchFamily="34" charset="0"/>
        <a:buChar char="•"/>
        <a:defRPr sz="11250" kern="1200">
          <a:solidFill>
            <a:schemeClr val="tx1"/>
          </a:solidFill>
          <a:latin typeface="+mn-lt"/>
          <a:ea typeface="+mn-ea"/>
          <a:cs typeface="+mn-cs"/>
        </a:defRPr>
      </a:lvl7pPr>
      <a:lvl8pPr marL="19281775" indent="-1285875" algn="l" defTabSz="5141595" rtl="0" eaLnBrk="1" latinLnBrk="0" hangingPunct="1">
        <a:spcBef>
          <a:spcPts val="170"/>
        </a:spcBef>
        <a:buFont typeface="Arial" panose="020B0604020202020204" pitchFamily="34" charset="0"/>
        <a:buChar char="•"/>
        <a:defRPr sz="11250" kern="1200">
          <a:solidFill>
            <a:schemeClr val="tx1"/>
          </a:solidFill>
          <a:latin typeface="+mn-lt"/>
          <a:ea typeface="+mn-ea"/>
          <a:cs typeface="+mn-cs"/>
        </a:defRPr>
      </a:lvl8pPr>
      <a:lvl9pPr marL="21852890" indent="-1285875" algn="l" defTabSz="5141595" rtl="0" eaLnBrk="1" latinLnBrk="0" hangingPunct="1">
        <a:spcBef>
          <a:spcPts val="170"/>
        </a:spcBef>
        <a:buFont typeface="Arial" panose="020B0604020202020204" pitchFamily="34" charset="0"/>
        <a:buChar char="•"/>
        <a:defRPr sz="11250" kern="1200">
          <a:solidFill>
            <a:schemeClr val="tx1"/>
          </a:solidFill>
          <a:latin typeface="+mn-lt"/>
          <a:ea typeface="+mn-ea"/>
          <a:cs typeface="+mn-cs"/>
        </a:defRPr>
      </a:lvl9pPr>
    </p:bodyStyle>
    <p:otherStyle>
      <a:defPPr>
        <a:defRPr lang="zh-CN"/>
      </a:defPPr>
      <a:lvl1pPr marL="0" algn="l" defTabSz="5141595" rtl="0" eaLnBrk="1" latinLnBrk="0" hangingPunct="1">
        <a:defRPr sz="10035" kern="1200">
          <a:solidFill>
            <a:schemeClr val="tx1"/>
          </a:solidFill>
          <a:latin typeface="+mn-lt"/>
          <a:ea typeface="+mn-ea"/>
          <a:cs typeface="+mn-cs"/>
        </a:defRPr>
      </a:lvl1pPr>
      <a:lvl2pPr marL="2571115" algn="l" defTabSz="5141595" rtl="0" eaLnBrk="1" latinLnBrk="0" hangingPunct="1">
        <a:defRPr sz="10035" kern="1200">
          <a:solidFill>
            <a:schemeClr val="tx1"/>
          </a:solidFill>
          <a:latin typeface="+mn-lt"/>
          <a:ea typeface="+mn-ea"/>
          <a:cs typeface="+mn-cs"/>
        </a:defRPr>
      </a:lvl2pPr>
      <a:lvl3pPr marL="5141595" algn="l" defTabSz="5141595" rtl="0" eaLnBrk="1" latinLnBrk="0" hangingPunct="1">
        <a:defRPr sz="10035" kern="1200">
          <a:solidFill>
            <a:schemeClr val="tx1"/>
          </a:solidFill>
          <a:latin typeface="+mn-lt"/>
          <a:ea typeface="+mn-ea"/>
          <a:cs typeface="+mn-cs"/>
        </a:defRPr>
      </a:lvl3pPr>
      <a:lvl4pPr marL="7712710" algn="l" defTabSz="5141595" rtl="0" eaLnBrk="1" latinLnBrk="0" hangingPunct="1">
        <a:defRPr sz="10035" kern="1200">
          <a:solidFill>
            <a:schemeClr val="tx1"/>
          </a:solidFill>
          <a:latin typeface="+mn-lt"/>
          <a:ea typeface="+mn-ea"/>
          <a:cs typeface="+mn-cs"/>
        </a:defRPr>
      </a:lvl4pPr>
      <a:lvl5pPr marL="10284460" algn="l" defTabSz="5141595" rtl="0" eaLnBrk="1" latinLnBrk="0" hangingPunct="1">
        <a:defRPr sz="10035" kern="1200">
          <a:solidFill>
            <a:schemeClr val="tx1"/>
          </a:solidFill>
          <a:latin typeface="+mn-lt"/>
          <a:ea typeface="+mn-ea"/>
          <a:cs typeface="+mn-cs"/>
        </a:defRPr>
      </a:lvl5pPr>
      <a:lvl6pPr marL="12854305" algn="l" defTabSz="5141595" rtl="0" eaLnBrk="1" latinLnBrk="0" hangingPunct="1">
        <a:defRPr sz="10035" kern="1200">
          <a:solidFill>
            <a:schemeClr val="tx1"/>
          </a:solidFill>
          <a:latin typeface="+mn-lt"/>
          <a:ea typeface="+mn-ea"/>
          <a:cs typeface="+mn-cs"/>
        </a:defRPr>
      </a:lvl6pPr>
      <a:lvl7pPr marL="15426055" algn="l" defTabSz="5141595" rtl="0" eaLnBrk="1" latinLnBrk="0" hangingPunct="1">
        <a:defRPr sz="10035" kern="1200">
          <a:solidFill>
            <a:schemeClr val="tx1"/>
          </a:solidFill>
          <a:latin typeface="+mn-lt"/>
          <a:ea typeface="+mn-ea"/>
          <a:cs typeface="+mn-cs"/>
        </a:defRPr>
      </a:lvl7pPr>
      <a:lvl8pPr marL="17995900" algn="l" defTabSz="5141595" rtl="0" eaLnBrk="1" latinLnBrk="0" hangingPunct="1">
        <a:defRPr sz="10035" kern="1200">
          <a:solidFill>
            <a:schemeClr val="tx1"/>
          </a:solidFill>
          <a:latin typeface="+mn-lt"/>
          <a:ea typeface="+mn-ea"/>
          <a:cs typeface="+mn-cs"/>
        </a:defRPr>
      </a:lvl8pPr>
      <a:lvl9pPr marL="20567650" algn="l" defTabSz="5141595" rtl="0" eaLnBrk="1" latinLnBrk="0" hangingPunct="1">
        <a:defRPr sz="1003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cstate="print"/>
          <a:stretch>
            <a:fillRect/>
          </a:stretch>
        </a:blipFill>
        <a:effectLst/>
      </p:bgPr>
    </p:bg>
    <p:spTree>
      <p:nvGrpSpPr>
        <p:cNvPr id="1" name=""/>
        <p:cNvGrpSpPr/>
        <p:nvPr/>
      </p:nvGrpSpPr>
      <p:grpSpPr>
        <a:xfrm>
          <a:off x="0" y="0"/>
          <a:ext cx="0" cy="0"/>
          <a:chOff x="0" y="0"/>
          <a:chExt cx="0" cy="0"/>
        </a:xfrm>
      </p:grpSpPr>
      <p:pic>
        <p:nvPicPr>
          <p:cNvPr id="2050" name="Picture 5"/>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5110412" y="5541741"/>
            <a:ext cx="22436383" cy="42695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051" name="矩形 9"/>
          <p:cNvSpPr>
            <a:spLocks noChangeArrowheads="1"/>
          </p:cNvSpPr>
          <p:nvPr/>
        </p:nvSpPr>
        <p:spPr bwMode="auto">
          <a:xfrm>
            <a:off x="5974508" y="6765877"/>
            <a:ext cx="20477292" cy="2079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95769" tIns="97884" rIns="195769" bIns="97884">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algn="ctr" eaLnBrk="1" hangingPunct="1">
              <a:buFont typeface="Arial" panose="020B0604020202020204" pitchFamily="34" charset="0"/>
              <a:buNone/>
            </a:pPr>
            <a:r>
              <a:rPr lang="zh-CN" altLang="en-US" sz="6000" b="1" dirty="0">
                <a:latin typeface="黑体" panose="02010600030101010101" pitchFamily="49" charset="-122"/>
                <a:ea typeface="黑体" panose="02010600030101010101" pitchFamily="49" charset="-122"/>
              </a:rPr>
              <a:t>中文题目采用</a:t>
            </a:r>
            <a:r>
              <a:rPr lang="zh-CN" altLang="en-US" sz="6000" b="1" dirty="0" smtClean="0">
                <a:latin typeface="黑体" panose="02010600030101010101" pitchFamily="49" charset="-122"/>
                <a:ea typeface="黑体" panose="02010600030101010101" pitchFamily="49" charset="-122"/>
              </a:rPr>
              <a:t>黑体</a:t>
            </a:r>
            <a:r>
              <a:rPr lang="en-US" altLang="zh-CN" sz="6000" b="1" dirty="0" smtClean="0">
                <a:latin typeface="黑体" panose="02010600030101010101" pitchFamily="49" charset="-122"/>
                <a:ea typeface="黑体" panose="02010600030101010101" pitchFamily="49" charset="-122"/>
              </a:rPr>
              <a:t>60</a:t>
            </a:r>
            <a:r>
              <a:rPr lang="zh-CN" altLang="en-US" sz="6000" b="1" dirty="0" smtClean="0">
                <a:latin typeface="黑体" panose="02010600030101010101" pitchFamily="49" charset="-122"/>
                <a:ea typeface="黑体" panose="02010600030101010101" pitchFamily="49" charset="-122"/>
              </a:rPr>
              <a:t>号</a:t>
            </a:r>
            <a:r>
              <a:rPr lang="zh-CN" altLang="en-US" sz="6000" b="1" dirty="0">
                <a:latin typeface="黑体" panose="02010600030101010101" pitchFamily="49" charset="-122"/>
                <a:ea typeface="黑体" panose="02010600030101010101" pitchFamily="49" charset="-122"/>
              </a:rPr>
              <a:t>字体 </a:t>
            </a:r>
            <a:r>
              <a:rPr lang="en-US" altLang="zh-CN" sz="5190" b="1" dirty="0">
                <a:latin typeface="黑体" panose="02010600030101010101" pitchFamily="49" charset="-122"/>
                <a:ea typeface="黑体" panose="02010600030101010101" pitchFamily="49" charset="-122"/>
              </a:rPr>
              <a:t>| </a:t>
            </a:r>
            <a:r>
              <a:rPr lang="zh-CN" altLang="en-US" sz="6000" b="1" dirty="0">
                <a:latin typeface="黑体" panose="02010600030101010101" pitchFamily="49" charset="-122"/>
                <a:ea typeface="黑体" panose="02010600030101010101" pitchFamily="49" charset="-122"/>
              </a:rPr>
              <a:t>英文：</a:t>
            </a:r>
            <a:r>
              <a:rPr lang="en-US" altLang="zh-CN" sz="6000" b="1" dirty="0">
                <a:latin typeface="黑体" panose="02010600030101010101" pitchFamily="49" charset="-122"/>
                <a:ea typeface="黑体" panose="02010600030101010101" pitchFamily="49" charset="-122"/>
              </a:rPr>
              <a:t>Topic</a:t>
            </a:r>
            <a:r>
              <a:rPr lang="zh-CN" altLang="en-US" sz="6000" b="1" dirty="0">
                <a:latin typeface="黑体" panose="02010600030101010101" pitchFamily="49" charset="-122"/>
                <a:ea typeface="黑体" panose="02010600030101010101" pitchFamily="49" charset="-122"/>
              </a:rPr>
              <a:t>：</a:t>
            </a:r>
            <a:r>
              <a:rPr lang="en-US" altLang="zh-CN" sz="6000" b="1" dirty="0">
                <a:latin typeface="Arial" panose="020B0604020202020204" pitchFamily="34" charset="0"/>
                <a:ea typeface="黑体" panose="02010600030101010101" pitchFamily="49" charset="-122"/>
                <a:cs typeface="Arial" panose="020B0604020202020204" pitchFamily="34" charset="0"/>
              </a:rPr>
              <a:t>Arial </a:t>
            </a:r>
            <a:r>
              <a:rPr lang="en-US" altLang="zh-CN" sz="6000" b="1" dirty="0" smtClean="0">
                <a:latin typeface="黑体" panose="02010600030101010101" pitchFamily="49" charset="-122"/>
                <a:ea typeface="黑体" panose="02010600030101010101" pitchFamily="49" charset="-122"/>
              </a:rPr>
              <a:t>60</a:t>
            </a:r>
            <a:r>
              <a:rPr lang="zh-CN" altLang="en-US" sz="5190" b="1" dirty="0">
                <a:latin typeface="黑体" panose="02010600030101010101" pitchFamily="49" charset="-122"/>
                <a:ea typeface="黑体" panose="02010600030101010101" pitchFamily="49" charset="-122"/>
              </a:rPr>
              <a:t>）</a:t>
            </a:r>
            <a:endParaRPr lang="en-US" altLang="zh-CN" sz="5190" b="1" dirty="0">
              <a:latin typeface="黑体" panose="02010600030101010101" pitchFamily="49" charset="-122"/>
              <a:ea typeface="黑体" panose="02010600030101010101" pitchFamily="49" charset="-122"/>
            </a:endParaRPr>
          </a:p>
          <a:p>
            <a:pPr algn="ctr" eaLnBrk="1" hangingPunct="1"/>
            <a:r>
              <a:rPr lang="zh-CN" altLang="en-US" sz="2985" dirty="0"/>
              <a:t>                         </a:t>
            </a:r>
            <a:r>
              <a:rPr lang="zh-CN" altLang="en-US" sz="3000" dirty="0"/>
              <a:t>作者</a:t>
            </a:r>
            <a:r>
              <a:rPr lang="zh-CN" altLang="en-US" sz="2985" dirty="0" smtClean="0"/>
              <a:t>：</a:t>
            </a:r>
            <a:r>
              <a:rPr lang="en-US" altLang="zh-CN" sz="2985" dirty="0" smtClean="0"/>
              <a:t>30</a:t>
            </a:r>
            <a:r>
              <a:rPr lang="zh-CN" altLang="en-US" sz="2985" dirty="0" smtClean="0"/>
              <a:t>号</a:t>
            </a:r>
            <a:r>
              <a:rPr lang="zh-CN" altLang="en-US" sz="2985" dirty="0"/>
              <a:t>宋体  </a:t>
            </a:r>
            <a:r>
              <a:rPr lang="en-US" altLang="zh-CN" sz="2985" dirty="0"/>
              <a:t>| </a:t>
            </a:r>
            <a:r>
              <a:rPr lang="zh-CN" altLang="en-US" sz="3115" dirty="0">
                <a:latin typeface="黑体" panose="02010600030101010101" pitchFamily="49" charset="-122"/>
                <a:ea typeface="黑体" panose="02010600030101010101" pitchFamily="49" charset="-122"/>
              </a:rPr>
              <a:t>英文：</a:t>
            </a:r>
            <a:r>
              <a:rPr lang="en-US" altLang="zh-CN" sz="2985" dirty="0"/>
              <a:t>Author</a:t>
            </a:r>
            <a:r>
              <a:rPr lang="zh-CN" altLang="en-US" sz="2985" dirty="0" smtClean="0"/>
              <a:t>：</a:t>
            </a:r>
            <a:r>
              <a:rPr lang="en-US" altLang="zh-CN" sz="2985" dirty="0" smtClean="0"/>
              <a:t>30</a:t>
            </a:r>
            <a:r>
              <a:rPr lang="zh-CN" altLang="en-US" sz="2985" dirty="0" smtClean="0"/>
              <a:t>  </a:t>
            </a:r>
            <a:r>
              <a:rPr lang="en-US" altLang="zh-CN" sz="2985" dirty="0"/>
              <a:t>Arial</a:t>
            </a:r>
            <a:r>
              <a:rPr lang="zh-CN" altLang="en-US" sz="2985" dirty="0"/>
              <a:t>）</a:t>
            </a:r>
            <a:r>
              <a:rPr lang="en-US" altLang="zh-CN" sz="2985" dirty="0"/>
              <a:t> </a:t>
            </a:r>
          </a:p>
          <a:p>
            <a:pPr algn="ctr" eaLnBrk="1" hangingPunct="1">
              <a:buFont typeface="Arial" panose="020B0604020202020204" pitchFamily="34" charset="0"/>
              <a:buNone/>
            </a:pPr>
            <a:r>
              <a:rPr lang="zh-CN" altLang="en-US" sz="2985" dirty="0"/>
              <a:t>                                  </a:t>
            </a:r>
            <a:r>
              <a:rPr lang="zh-CN" altLang="en-US" sz="3000" dirty="0"/>
              <a:t>单位</a:t>
            </a:r>
            <a:r>
              <a:rPr lang="zh-CN" altLang="en-US" sz="2985" dirty="0" smtClean="0"/>
              <a:t>：</a:t>
            </a:r>
            <a:r>
              <a:rPr lang="en-US" altLang="zh-CN" sz="2985" dirty="0" smtClean="0"/>
              <a:t>30</a:t>
            </a:r>
            <a:r>
              <a:rPr lang="zh-CN" altLang="en-US" sz="2985" dirty="0" smtClean="0"/>
              <a:t>号</a:t>
            </a:r>
            <a:r>
              <a:rPr lang="zh-CN" altLang="en-US" sz="2985" dirty="0"/>
              <a:t>宋体 </a:t>
            </a:r>
            <a:r>
              <a:rPr lang="en-US" altLang="zh-CN" sz="2985" dirty="0"/>
              <a:t>| </a:t>
            </a:r>
            <a:r>
              <a:rPr lang="zh-CN" altLang="en-US" sz="3115" dirty="0">
                <a:latin typeface="黑体" panose="02010600030101010101" pitchFamily="49" charset="-122"/>
                <a:ea typeface="黑体" panose="02010600030101010101" pitchFamily="49" charset="-122"/>
              </a:rPr>
              <a:t>英文：</a:t>
            </a:r>
            <a:r>
              <a:rPr lang="en-US" altLang="zh-CN" sz="2985" dirty="0" err="1"/>
              <a:t>Organzation</a:t>
            </a:r>
            <a:r>
              <a:rPr lang="zh-CN" altLang="en-US" sz="2985" dirty="0" smtClean="0"/>
              <a:t>：</a:t>
            </a:r>
            <a:r>
              <a:rPr lang="en-US" altLang="zh-CN" sz="2985" dirty="0" smtClean="0"/>
              <a:t>30</a:t>
            </a:r>
            <a:r>
              <a:rPr lang="zh-CN" altLang="en-US" sz="2985" dirty="0" smtClean="0"/>
              <a:t> </a:t>
            </a:r>
            <a:r>
              <a:rPr lang="en-US" altLang="zh-CN" sz="2985" dirty="0"/>
              <a:t>Arial</a:t>
            </a:r>
            <a:r>
              <a:rPr lang="zh-CN" altLang="en-US" sz="2985" dirty="0"/>
              <a:t>）</a:t>
            </a:r>
            <a:endParaRPr lang="en-US" altLang="zh-CN" sz="2985" dirty="0"/>
          </a:p>
        </p:txBody>
      </p:sp>
      <p:sp>
        <p:nvSpPr>
          <p:cNvPr id="2052" name="TextBox 11"/>
          <p:cNvSpPr txBox="1">
            <a:spLocks noChangeArrowheads="1"/>
          </p:cNvSpPr>
          <p:nvPr/>
        </p:nvSpPr>
        <p:spPr bwMode="auto">
          <a:xfrm>
            <a:off x="1365996" y="10870333"/>
            <a:ext cx="15337704" cy="325088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95769" tIns="97884" rIns="195769" bIns="97884">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4285" b="1" dirty="0"/>
              <a:t>目的</a:t>
            </a:r>
            <a:endParaRPr lang="en-US" altLang="zh-CN" sz="4285" b="1" dirty="0"/>
          </a:p>
          <a:p>
            <a:pPr eaLnBrk="1" hangingPunct="1">
              <a:buFont typeface="Arial" panose="020B0604020202020204" pitchFamily="34" charset="0"/>
              <a:buNone/>
            </a:pPr>
            <a:r>
              <a:rPr lang="zh-CN" altLang="en-US" sz="428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285" dirty="0"/>
          </a:p>
          <a:p>
            <a:pPr eaLnBrk="1" hangingPunct="1"/>
            <a:endParaRPr lang="en-US" altLang="zh-CN" sz="4285" dirty="0"/>
          </a:p>
          <a:p>
            <a:pPr eaLnBrk="1" hangingPunct="1"/>
            <a:r>
              <a:rPr lang="zh-CN" altLang="en-US" sz="4285" b="1" dirty="0"/>
              <a:t>方法</a:t>
            </a:r>
            <a:endParaRPr lang="en-US" altLang="zh-CN" sz="4285" b="1" dirty="0"/>
          </a:p>
          <a:p>
            <a:pPr eaLnBrk="1" hangingPunct="1">
              <a:buFont typeface="Arial" panose="020B0604020202020204" pitchFamily="34" charset="0"/>
              <a:buNone/>
            </a:pPr>
            <a:r>
              <a:rPr lang="zh-CN" altLang="en-US" sz="428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285" dirty="0"/>
          </a:p>
          <a:p>
            <a:pPr eaLnBrk="1" hangingPunct="1"/>
            <a:endParaRPr lang="en-US" altLang="zh-CN" sz="4285" dirty="0"/>
          </a:p>
          <a:p>
            <a:pPr eaLnBrk="1" hangingPunct="1"/>
            <a:r>
              <a:rPr lang="zh-CN" altLang="en-US" sz="4285" b="1" dirty="0"/>
              <a:t>结果</a:t>
            </a:r>
            <a:endParaRPr lang="en-US" altLang="zh-CN" sz="4285" b="1" dirty="0"/>
          </a:p>
          <a:p>
            <a:pPr eaLnBrk="1" hangingPunct="1">
              <a:buFont typeface="Arial" panose="020B0604020202020204" pitchFamily="34" charset="0"/>
              <a:buNone/>
            </a:pPr>
            <a:r>
              <a:rPr lang="zh-CN" altLang="en-US" sz="428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285" dirty="0"/>
          </a:p>
          <a:p>
            <a:pPr eaLnBrk="1" hangingPunct="1">
              <a:buFont typeface="Arial" panose="020B0604020202020204" pitchFamily="34" charset="0"/>
              <a:buNone/>
            </a:pPr>
            <a:r>
              <a:rPr lang="zh-CN" altLang="en-US" sz="428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a:t>
            </a:r>
            <a:r>
              <a:rPr lang="zh-CN" altLang="en-US" sz="4285" dirty="0" smtClean="0"/>
              <a:t>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a:t>
            </a:r>
            <a:endParaRPr lang="en-US" altLang="zh-CN" sz="4285" dirty="0"/>
          </a:p>
          <a:p>
            <a:pPr eaLnBrk="1" hangingPunct="1">
              <a:buFont typeface="Arial" panose="020B0604020202020204" pitchFamily="34" charset="0"/>
              <a:buNone/>
            </a:pPr>
            <a:endParaRPr lang="en-US" altLang="zh-CN" sz="4285" dirty="0"/>
          </a:p>
          <a:p>
            <a:pPr eaLnBrk="1" hangingPunct="1"/>
            <a:endParaRPr lang="zh-CN" altLang="en-US" sz="4285" dirty="0"/>
          </a:p>
        </p:txBody>
      </p:sp>
      <p:pic>
        <p:nvPicPr>
          <p:cNvPr id="2053" name="图片 14" descr="屏幕剪辑"/>
          <p:cNvPicPr>
            <a:picLocks noChangeAspect="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7279764" y="11590413"/>
            <a:ext cx="13537504" cy="1201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054" name="矩形 15"/>
          <p:cNvSpPr>
            <a:spLocks noChangeArrowheads="1"/>
          </p:cNvSpPr>
          <p:nvPr/>
        </p:nvSpPr>
        <p:spPr bwMode="auto">
          <a:xfrm>
            <a:off x="17677448" y="25108371"/>
            <a:ext cx="12419739" cy="1681068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lIns="195769" tIns="97884" rIns="195769" bIns="97884">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eaLnBrk="1" hangingPunct="1"/>
            <a:r>
              <a:rPr lang="zh-CN" altLang="en-US" sz="3895" b="1" dirty="0"/>
              <a:t>结论</a:t>
            </a:r>
            <a:endParaRPr lang="en-US" altLang="zh-CN" sz="3895" b="1" dirty="0"/>
          </a:p>
          <a:p>
            <a:pPr eaLnBrk="1" hangingPunct="1">
              <a:buFont typeface="Arial" panose="020B0604020202020204" pitchFamily="34" charset="0"/>
              <a:buNone/>
            </a:pPr>
            <a:r>
              <a:rPr lang="zh-CN" altLang="en-US" sz="415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155" dirty="0"/>
          </a:p>
          <a:p>
            <a:pPr eaLnBrk="1" hangingPunct="1">
              <a:buFont typeface="Arial" panose="020B0604020202020204" pitchFamily="34" charset="0"/>
              <a:buNone/>
            </a:pPr>
            <a:r>
              <a:rPr lang="zh-CN" altLang="en-US" sz="4155" dirty="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样文 样</a:t>
            </a:r>
            <a:r>
              <a:rPr lang="zh-CN" altLang="en-US" sz="4155" dirty="0" smtClean="0"/>
              <a:t>文样文 样文 样文 样文 样文 样文 样文 样文 样文 样文 样文 样文 样文 样文 样文 样文 样文 样文 样文 样文 样文 样文 样文 样文</a:t>
            </a:r>
            <a:r>
              <a:rPr lang="zh-CN" altLang="en-US" sz="4000" dirty="0" smtClean="0"/>
              <a:t>样文 样文 样文 样文 样文 样文 样文 样文 样文 样文 样文 样文 样文 样文 样文 样文 样文 样文 样文 样文 样文 样文 样文 样文 样文 样文 样文 样文 样文 样文 样文 样文 样文 样文 样文 样文 样文 样文 样文 样文样文 样文 样文 样文 样文 样文 样文 样文 样文 样文 样文 样文 样文 样文 样文 样文 样文 样文 样文 样文 样文 样文 样文 样文 样文 样文 样文 样文 样文 样文 样文 样文 样文 样文 样文 样文 样文 样文 样文 样文</a:t>
            </a:r>
            <a:endParaRPr lang="en-US" altLang="zh-CN" sz="4155" dirty="0"/>
          </a:p>
          <a:p>
            <a:pPr eaLnBrk="1" hangingPunct="1">
              <a:buFont typeface="Arial" panose="020B0604020202020204" pitchFamily="34" charset="0"/>
              <a:buNone/>
            </a:pPr>
            <a:endParaRPr lang="en-US" altLang="zh-CN" sz="4155" dirty="0"/>
          </a:p>
        </p:txBody>
      </p:sp>
      <p:sp>
        <p:nvSpPr>
          <p:cNvPr id="2055" name="矩形 1"/>
          <p:cNvSpPr>
            <a:spLocks noChangeArrowheads="1"/>
          </p:cNvSpPr>
          <p:nvPr/>
        </p:nvSpPr>
        <p:spPr bwMode="auto">
          <a:xfrm>
            <a:off x="4425749" y="18454704"/>
            <a:ext cx="23925589" cy="6485255"/>
          </a:xfrm>
          <a:prstGeom prst="rect">
            <a:avLst/>
          </a:prstGeom>
          <a:solidFill>
            <a:srgbClr val="DBEEF4">
              <a:alpha val="89803"/>
            </a:srgbClr>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5800">
                <a:solidFill>
                  <a:schemeClr val="tx1"/>
                </a:solidFill>
                <a:latin typeface="Calibri" panose="020F0502020204030204" pitchFamily="34" charset="0"/>
                <a:ea typeface="宋体" panose="02010600030101010101" pitchFamily="2" charset="-122"/>
              </a:defRPr>
            </a:lvl1pPr>
            <a:lvl2pPr marL="742950" indent="-285750">
              <a:defRPr sz="5800">
                <a:solidFill>
                  <a:schemeClr val="tx1"/>
                </a:solidFill>
                <a:latin typeface="Calibri" panose="020F0502020204030204" pitchFamily="34" charset="0"/>
                <a:ea typeface="宋体" panose="02010600030101010101" pitchFamily="2" charset="-122"/>
              </a:defRPr>
            </a:lvl2pPr>
            <a:lvl3pPr marL="1143000" indent="-228600">
              <a:defRPr sz="5800">
                <a:solidFill>
                  <a:schemeClr val="tx1"/>
                </a:solidFill>
                <a:latin typeface="Calibri" panose="020F0502020204030204" pitchFamily="34" charset="0"/>
                <a:ea typeface="宋体" panose="02010600030101010101" pitchFamily="2" charset="-122"/>
              </a:defRPr>
            </a:lvl3pPr>
            <a:lvl4pPr marL="1600200" indent="-228600">
              <a:defRPr sz="5800">
                <a:solidFill>
                  <a:schemeClr val="tx1"/>
                </a:solidFill>
                <a:latin typeface="Calibri" panose="020F0502020204030204" pitchFamily="34" charset="0"/>
                <a:ea typeface="宋体" panose="02010600030101010101" pitchFamily="2" charset="-122"/>
              </a:defRPr>
            </a:lvl4pPr>
            <a:lvl5pPr marL="2057400" indent="-228600">
              <a:defRPr sz="5800">
                <a:solidFill>
                  <a:schemeClr val="tx1"/>
                </a:solidFill>
                <a:latin typeface="Calibri" panose="020F0502020204030204" pitchFamily="34" charset="0"/>
                <a:ea typeface="宋体" panose="02010600030101010101" pitchFamily="2" charset="-122"/>
              </a:defRPr>
            </a:lvl5pPr>
            <a:lvl6pPr marL="25146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6pPr>
            <a:lvl7pPr marL="29718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7pPr>
            <a:lvl8pPr marL="34290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8pPr>
            <a:lvl9pPr marL="3886200" indent="-228600" defTabSz="2968625" eaLnBrk="0" fontAlgn="base" hangingPunct="0">
              <a:spcBef>
                <a:spcPct val="0"/>
              </a:spcBef>
              <a:spcAft>
                <a:spcPct val="0"/>
              </a:spcAft>
              <a:defRPr sz="5800">
                <a:solidFill>
                  <a:schemeClr val="tx1"/>
                </a:solidFill>
                <a:latin typeface="Calibri" panose="020F0502020204030204" pitchFamily="34" charset="0"/>
                <a:ea typeface="宋体" panose="02010600030101010101" pitchFamily="2" charset="-122"/>
              </a:defRPr>
            </a:lvl9pPr>
          </a:lstStyle>
          <a:p>
            <a:pPr algn="ctr" eaLnBrk="1" hangingPunct="1"/>
            <a:r>
              <a:rPr lang="zh-CN" altLang="en-US" sz="10385" b="1" dirty="0">
                <a:solidFill>
                  <a:srgbClr val="FF0000"/>
                </a:solidFill>
                <a:latin typeface="等线" panose="02010600030101010101" pitchFamily="2" charset="-122"/>
                <a:ea typeface="等线" panose="02010600030101010101" pitchFamily="2" charset="-122"/>
              </a:rPr>
              <a:t>请勿改变页面大小</a:t>
            </a:r>
            <a:endParaRPr lang="en-US" altLang="zh-CN" sz="10385" b="1" dirty="0">
              <a:solidFill>
                <a:srgbClr val="FF0000"/>
              </a:solidFill>
              <a:latin typeface="等线" panose="02010600030101010101" pitchFamily="2" charset="-122"/>
              <a:ea typeface="等线" panose="02010600030101010101" pitchFamily="2" charset="-122"/>
            </a:endParaRPr>
          </a:p>
          <a:p>
            <a:pPr algn="ctr" eaLnBrk="1" hangingPunct="1"/>
            <a:r>
              <a:rPr lang="zh-CN" altLang="en-US" sz="10385" b="1" dirty="0">
                <a:solidFill>
                  <a:srgbClr val="FF0000"/>
                </a:solidFill>
                <a:latin typeface="等线" panose="02010600030101010101" pitchFamily="2" charset="-122"/>
                <a:ea typeface="等线" panose="02010600030101010101" pitchFamily="2" charset="-122"/>
              </a:rPr>
              <a:t>壁报内容只能</a:t>
            </a:r>
            <a:r>
              <a:rPr lang="en-US" altLang="zh-CN" sz="10385" b="1" dirty="0">
                <a:solidFill>
                  <a:srgbClr val="FF0000"/>
                </a:solidFill>
                <a:latin typeface="等线" panose="02010600030101010101" pitchFamily="2" charset="-122"/>
                <a:ea typeface="等线" panose="02010600030101010101" pitchFamily="2" charset="-122"/>
              </a:rPr>
              <a:t>1</a:t>
            </a:r>
            <a:r>
              <a:rPr lang="zh-CN" altLang="en-US" sz="10385" b="1" dirty="0">
                <a:solidFill>
                  <a:srgbClr val="FF0000"/>
                </a:solidFill>
                <a:latin typeface="等线" panose="02010600030101010101" pitchFamily="2" charset="-122"/>
                <a:ea typeface="等线" panose="02010600030101010101" pitchFamily="2" charset="-122"/>
              </a:rPr>
              <a:t>页幻灯，请勿增加页数</a:t>
            </a:r>
            <a:endParaRPr lang="en-US" altLang="zh-CN" sz="10385" b="1" dirty="0">
              <a:solidFill>
                <a:srgbClr val="FF0000"/>
              </a:solidFill>
              <a:latin typeface="等线" panose="02010600030101010101" pitchFamily="2" charset="-122"/>
              <a:ea typeface="等线" panose="02010600030101010101" pitchFamily="2" charset="-122"/>
            </a:endParaRPr>
          </a:p>
          <a:p>
            <a:pPr algn="ctr" eaLnBrk="1" hangingPunct="1"/>
            <a:r>
              <a:rPr lang="zh-CN" altLang="en-US" sz="10385" b="1" dirty="0">
                <a:solidFill>
                  <a:srgbClr val="FF0000"/>
                </a:solidFill>
                <a:latin typeface="等线" panose="02010600030101010101" pitchFamily="2" charset="-122"/>
                <a:ea typeface="等线" panose="02010600030101010101" pitchFamily="2" charset="-122"/>
              </a:rPr>
              <a:t>排版样式可以自主修改</a:t>
            </a:r>
            <a:endParaRPr lang="en-US" altLang="zh-CN" sz="10385" b="1" dirty="0">
              <a:solidFill>
                <a:srgbClr val="FF0000"/>
              </a:solidFill>
              <a:latin typeface="等线" panose="02010600030101010101" pitchFamily="2" charset="-122"/>
              <a:ea typeface="等线" panose="02010600030101010101" pitchFamily="2" charset="-122"/>
            </a:endParaRPr>
          </a:p>
          <a:p>
            <a:pPr algn="ctr" eaLnBrk="1" hangingPunct="1"/>
            <a:r>
              <a:rPr lang="zh-CN" altLang="en-US" sz="10385" b="1" dirty="0">
                <a:latin typeface="等线" panose="02010600030101010101" pitchFamily="2" charset="-122"/>
                <a:ea typeface="等线" panose="02010600030101010101" pitchFamily="2" charset="-122"/>
              </a:rPr>
              <a:t>正式壁报请删除此提示</a:t>
            </a:r>
            <a:endParaRPr lang="en-US" altLang="zh-CN" sz="10385" b="1" dirty="0">
              <a:latin typeface="等线" panose="02010600030101010101" pitchFamily="2" charset="-122"/>
              <a:ea typeface="等线" panose="02010600030101010101" pitchFamily="2" charset="-122"/>
            </a:endParaRPr>
          </a:p>
        </p:txBody>
      </p:sp>
    </p:spTree>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a52280da-7eaa-420c-9306-c3154fb398ab"/>
  <p:tag name="COMMONDATA" val="eyJoZGlkIjoiZTcyZDQ1ODlhNzdkYmQxYTgzZWY4Zjg5YWZjZjYzOGE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TotalTime>
  <Words>1496</Words>
  <Application>Microsoft Office PowerPoint</Application>
  <PresentationFormat>自定义</PresentationFormat>
  <Paragraphs>19</Paragraphs>
  <Slides>1</Slides>
  <Notes>0</Notes>
  <HiddenSlides>0</HiddenSlides>
  <MMClips>0</MMClips>
  <ScaleCrop>false</ScaleCrop>
  <HeadingPairs>
    <vt:vector size="4" baseType="variant">
      <vt:variant>
        <vt:lpstr>主题</vt:lpstr>
      </vt:variant>
      <vt:variant>
        <vt:i4>1</vt:i4>
      </vt:variant>
      <vt:variant>
        <vt:lpstr>幻灯片标题</vt:lpstr>
      </vt:variant>
      <vt:variant>
        <vt:i4>1</vt:i4>
      </vt:variant>
    </vt:vector>
  </HeadingPairs>
  <TitlesOfParts>
    <vt:vector size="2" baseType="lpstr">
      <vt:lpstr>Office 主题​​</vt:lpstr>
      <vt:lpstr>幻灯片 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Jacky</dc:creator>
  <cp:lastModifiedBy>张俊</cp:lastModifiedBy>
  <cp:revision>51</cp:revision>
  <dcterms:created xsi:type="dcterms:W3CDTF">2012-09-14T09:49:00Z</dcterms:created>
  <dcterms:modified xsi:type="dcterms:W3CDTF">2023-02-21T08:50:27Z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2052-11.1.0.12980</vt:lpwstr>
  </property>
  <property fmtid="{D5CDD505-2E9C-101B-9397-08002B2CF9AE}" pid="3" name="ICV">
    <vt:lpwstr>5B2733DF65D64B5A91B8662C8CD2E14B</vt:lpwstr>
  </property>
</Properties>
</file>