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sldIdLst>
    <p:sldId id="263" r:id="rId2"/>
  </p:sldIdLst>
  <p:sldSz cx="24384000" cy="13716000"/>
  <p:notesSz cx="6858000" cy="9144000"/>
  <p:embeddedFontLst>
    <p:embeddedFont>
      <p:font typeface="楷体" panose="02010609060101010101" pitchFamily="49" charset="-122"/>
      <p:regular r:id="rId4"/>
    </p:embeddedFont>
    <p:embeddedFont>
      <p:font typeface="微软雅黑" panose="020B0503020204020204" pitchFamily="34" charset="-122"/>
      <p:regular r:id="rId5"/>
      <p:bold r:id="rId6"/>
    </p:embeddedFont>
  </p:embeddedFontLst>
  <p:custDataLst>
    <p:tags r:id="rId7"/>
  </p:custDataLst>
  <p:defaultTextStyle>
    <a:lvl1pPr algn="ctr" defTabSz="825500">
      <a:defRPr sz="5000">
        <a:latin typeface="+mn-lt"/>
        <a:ea typeface="+mn-ea"/>
        <a:cs typeface="+mn-cs"/>
        <a:sym typeface="Helvetica Light"/>
      </a:defRPr>
    </a:lvl1pPr>
    <a:lvl2pPr indent="228600" algn="ctr" defTabSz="825500">
      <a:defRPr sz="5000">
        <a:latin typeface="+mn-lt"/>
        <a:ea typeface="+mn-ea"/>
        <a:cs typeface="+mn-cs"/>
        <a:sym typeface="Helvetica Light"/>
      </a:defRPr>
    </a:lvl2pPr>
    <a:lvl3pPr indent="457200" algn="ctr" defTabSz="825500">
      <a:defRPr sz="5000">
        <a:latin typeface="+mn-lt"/>
        <a:ea typeface="+mn-ea"/>
        <a:cs typeface="+mn-cs"/>
        <a:sym typeface="Helvetica Light"/>
      </a:defRPr>
    </a:lvl3pPr>
    <a:lvl4pPr indent="685800" algn="ctr" defTabSz="825500">
      <a:defRPr sz="5000">
        <a:latin typeface="+mn-lt"/>
        <a:ea typeface="+mn-ea"/>
        <a:cs typeface="+mn-cs"/>
        <a:sym typeface="Helvetica Light"/>
      </a:defRPr>
    </a:lvl4pPr>
    <a:lvl5pPr indent="914400" algn="ctr" defTabSz="825500">
      <a:defRPr sz="5000">
        <a:latin typeface="+mn-lt"/>
        <a:ea typeface="+mn-ea"/>
        <a:cs typeface="+mn-cs"/>
        <a:sym typeface="Helvetica Light"/>
      </a:defRPr>
    </a:lvl5pPr>
    <a:lvl6pPr indent="1143000" algn="ctr" defTabSz="825500">
      <a:defRPr sz="5000">
        <a:latin typeface="+mn-lt"/>
        <a:ea typeface="+mn-ea"/>
        <a:cs typeface="+mn-cs"/>
        <a:sym typeface="Helvetica Light"/>
      </a:defRPr>
    </a:lvl6pPr>
    <a:lvl7pPr indent="1371600" algn="ctr" defTabSz="825500">
      <a:defRPr sz="5000">
        <a:latin typeface="+mn-lt"/>
        <a:ea typeface="+mn-ea"/>
        <a:cs typeface="+mn-cs"/>
        <a:sym typeface="Helvetica Light"/>
      </a:defRPr>
    </a:lvl7pPr>
    <a:lvl8pPr indent="1600200" algn="ctr" defTabSz="825500">
      <a:defRPr sz="5000">
        <a:latin typeface="+mn-lt"/>
        <a:ea typeface="+mn-ea"/>
        <a:cs typeface="+mn-cs"/>
        <a:sym typeface="Helvetica Light"/>
      </a:defRPr>
    </a:lvl8pPr>
    <a:lvl9pPr indent="1828800" algn="ctr" defTabSz="825500">
      <a:defRPr sz="50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79">
          <p15:clr>
            <a:srgbClr val="A4A3A4"/>
          </p15:clr>
        </p15:guide>
        <p15:guide id="2" pos="769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ang, Yiqiang" initials="YY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50"/>
  </p:normalViewPr>
  <p:slideViewPr>
    <p:cSldViewPr snapToGrid="0" snapToObjects="1">
      <p:cViewPr varScale="1">
        <p:scale>
          <a:sx n="46" d="100"/>
          <a:sy n="46" d="100"/>
        </p:scale>
        <p:origin x="18" y="42"/>
      </p:cViewPr>
      <p:guideLst>
        <p:guide orient="horz" pos="4379"/>
        <p:guide pos="769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notesMaster" Target="notesMasters/notesMaster1.xml"/><Relationship Id="rId7" Type="http://schemas.openxmlformats.org/officeDocument/2006/relationships/tags" Target="tags/tag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heme" Target="theme/theme1.xml"/><Relationship Id="rId5" Type="http://schemas.openxmlformats.org/officeDocument/2006/relationships/font" Target="fonts/font2.fntdata"/><Relationship Id="rId10" Type="http://schemas.openxmlformats.org/officeDocument/2006/relationships/viewProps" Target="viewProps.xml"/><Relationship Id="rId4" Type="http://schemas.openxmlformats.org/officeDocument/2006/relationships/font" Target="fonts/font1.fntdata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 hasCustomPrompt="1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11200"/>
              <a:t>标题文本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 hasCustomPrompt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/>
            </a:pPr>
            <a:r>
              <a:rPr sz="4400"/>
              <a:t>正文级别 1</a:t>
            </a:r>
          </a:p>
          <a:p>
            <a:pPr lvl="1">
              <a:defRPr sz="1800"/>
            </a:pPr>
            <a:r>
              <a:rPr sz="4400"/>
              <a:t>正文级别 2</a:t>
            </a:r>
          </a:p>
          <a:p>
            <a:pPr lvl="2">
              <a:defRPr sz="1800"/>
            </a:pPr>
            <a:r>
              <a:rPr sz="4400"/>
              <a:t>正文级别 3</a:t>
            </a:r>
          </a:p>
          <a:p>
            <a:pPr lvl="3">
              <a:defRPr sz="1800"/>
            </a:pPr>
            <a:r>
              <a:rPr sz="4400"/>
              <a:t>正文级别 4</a:t>
            </a:r>
          </a:p>
          <a:p>
            <a:pPr lvl="4">
              <a:defRPr sz="1800"/>
            </a:pPr>
            <a:r>
              <a:rPr sz="4400"/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 hasCustomPrompt="1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11200"/>
              <a:t>标题文本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 hasCustomPrompt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/>
            </a:pPr>
            <a:r>
              <a:rPr sz="4400"/>
              <a:t>正文级别 1</a:t>
            </a:r>
          </a:p>
          <a:p>
            <a:pPr lvl="1">
              <a:defRPr sz="1800"/>
            </a:pPr>
            <a:r>
              <a:rPr sz="4400"/>
              <a:t>正文级别 2</a:t>
            </a:r>
          </a:p>
          <a:p>
            <a:pPr lvl="2">
              <a:defRPr sz="1800"/>
            </a:pPr>
            <a:r>
              <a:rPr sz="4400"/>
              <a:t>正文级别 3</a:t>
            </a:r>
          </a:p>
          <a:p>
            <a:pPr lvl="3">
              <a:defRPr sz="1800"/>
            </a:pPr>
            <a:r>
              <a:rPr sz="4400"/>
              <a:t>正文级别 4</a:t>
            </a:r>
          </a:p>
          <a:p>
            <a:pPr lvl="4">
              <a:defRPr sz="1800"/>
            </a:pPr>
            <a:r>
              <a:rPr sz="4400"/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 hasCustomPrompt="1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00"/>
              <a:t>标题文本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 hasCustomPrompt="1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/>
            </a:pPr>
            <a:r>
              <a:rPr sz="8400"/>
              <a:t>标题文本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 hasCustomPrompt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/>
            </a:pPr>
            <a:r>
              <a:rPr sz="4400"/>
              <a:t>正文级别 1</a:t>
            </a:r>
          </a:p>
          <a:p>
            <a:pPr lvl="1">
              <a:defRPr sz="1800"/>
            </a:pPr>
            <a:r>
              <a:rPr sz="4400"/>
              <a:t>正文级别 2</a:t>
            </a:r>
          </a:p>
          <a:p>
            <a:pPr lvl="2">
              <a:defRPr sz="1800"/>
            </a:pPr>
            <a:r>
              <a:rPr sz="4400"/>
              <a:t>正文级别 3</a:t>
            </a:r>
          </a:p>
          <a:p>
            <a:pPr lvl="3">
              <a:defRPr sz="1800"/>
            </a:pPr>
            <a:r>
              <a:rPr sz="4400"/>
              <a:t>正文级别 4</a:t>
            </a:r>
          </a:p>
          <a:p>
            <a:pPr lvl="4">
              <a:defRPr sz="1800"/>
            </a:pPr>
            <a:r>
              <a:rPr sz="4400"/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00"/>
              <a:t>标题文本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00"/>
              <a:t>标题文本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200"/>
              <a:t>正文级别 1</a:t>
            </a:r>
          </a:p>
          <a:p>
            <a:pPr lvl="1">
              <a:defRPr sz="1800"/>
            </a:pPr>
            <a:r>
              <a:rPr sz="5200"/>
              <a:t>正文级别 2</a:t>
            </a:r>
          </a:p>
          <a:p>
            <a:pPr lvl="2">
              <a:defRPr sz="1800"/>
            </a:pPr>
            <a:r>
              <a:rPr sz="5200"/>
              <a:t>正文级别 3</a:t>
            </a:r>
          </a:p>
          <a:p>
            <a:pPr lvl="3">
              <a:defRPr sz="1800"/>
            </a:pPr>
            <a:r>
              <a:rPr sz="5200"/>
              <a:t>正文级别 4</a:t>
            </a:r>
          </a:p>
          <a:p>
            <a:pPr lvl="4">
              <a:defRPr sz="1800"/>
            </a:pPr>
            <a:r>
              <a:rPr sz="5200"/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00"/>
              <a:t>标题文本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 hasCustomPrompt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 lvl="0">
              <a:defRPr sz="1800"/>
            </a:pPr>
            <a:r>
              <a:rPr sz="4500"/>
              <a:t>正文级别 1</a:t>
            </a:r>
          </a:p>
          <a:p>
            <a:pPr lvl="1">
              <a:defRPr sz="1800"/>
            </a:pPr>
            <a:r>
              <a:rPr sz="4500"/>
              <a:t>正文级别 2</a:t>
            </a:r>
          </a:p>
          <a:p>
            <a:pPr lvl="2">
              <a:defRPr sz="1800"/>
            </a:pPr>
            <a:r>
              <a:rPr sz="4500"/>
              <a:t>正文级别 3</a:t>
            </a:r>
          </a:p>
          <a:p>
            <a:pPr lvl="3">
              <a:defRPr sz="1800"/>
            </a:pPr>
            <a:r>
              <a:rPr sz="4500"/>
              <a:t>正文级别 4</a:t>
            </a:r>
          </a:p>
          <a:p>
            <a:pPr lvl="4">
              <a:defRPr sz="1800"/>
            </a:pPr>
            <a:r>
              <a:rPr sz="4500"/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 hasCustomPrompt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200"/>
              <a:t>正文级别 1</a:t>
            </a:r>
          </a:p>
          <a:p>
            <a:pPr lvl="1">
              <a:defRPr sz="1800"/>
            </a:pPr>
            <a:r>
              <a:rPr sz="5200"/>
              <a:t>正文级别 2</a:t>
            </a:r>
          </a:p>
          <a:p>
            <a:pPr lvl="2">
              <a:defRPr sz="1800"/>
            </a:pPr>
            <a:r>
              <a:rPr sz="5200"/>
              <a:t>正文级别 3</a:t>
            </a:r>
          </a:p>
          <a:p>
            <a:pPr lvl="3">
              <a:defRPr sz="1800"/>
            </a:pPr>
            <a:r>
              <a:rPr sz="5200"/>
              <a:t>正文级别 4</a:t>
            </a:r>
          </a:p>
          <a:p>
            <a:pPr lvl="4">
              <a:defRPr sz="1800"/>
            </a:pPr>
            <a:r>
              <a:rPr sz="5200"/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11200"/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200"/>
              <a:t>正文级别 1</a:t>
            </a:r>
          </a:p>
          <a:p>
            <a:pPr lvl="1">
              <a:defRPr sz="1800"/>
            </a:pPr>
            <a:r>
              <a:rPr sz="5200"/>
              <a:t>正文级别 2</a:t>
            </a:r>
          </a:p>
          <a:p>
            <a:pPr lvl="2">
              <a:defRPr sz="1800"/>
            </a:pPr>
            <a:r>
              <a:rPr sz="5200"/>
              <a:t>正文级别 3</a:t>
            </a:r>
          </a:p>
          <a:p>
            <a:pPr lvl="3">
              <a:defRPr sz="1800"/>
            </a:pPr>
            <a:r>
              <a:rPr sz="5200"/>
              <a:t>正文级别 4</a:t>
            </a:r>
          </a:p>
          <a:p>
            <a:pPr lvl="4">
              <a:defRPr sz="1800"/>
            </a:pPr>
            <a:r>
              <a:rPr sz="5200"/>
              <a:t>正文级别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defTabSz="825500">
        <a:defRPr sz="11200"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11200"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11200"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11200"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11200"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11200"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11200"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11200"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11200">
          <a:latin typeface="+mn-lt"/>
          <a:ea typeface="+mn-ea"/>
          <a:cs typeface="+mn-cs"/>
          <a:sym typeface="Helvetica Light"/>
        </a:defRPr>
      </a:lvl9pPr>
    </p:titleStyle>
    <p:bodyStyle>
      <a:lvl1pPr marL="635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1pPr>
      <a:lvl2pPr marL="1270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2pPr>
      <a:lvl3pPr marL="1905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3pPr>
      <a:lvl4pPr marL="2540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4pPr>
      <a:lvl5pPr marL="3175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5pPr>
      <a:lvl6pPr marL="3810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6pPr>
      <a:lvl7pPr marL="4445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7pPr>
      <a:lvl8pPr marL="5080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8pPr>
      <a:lvl9pPr marL="5715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241" y="12177727"/>
            <a:ext cx="24383759" cy="1"/>
          </a:xfrm>
          <a:prstGeom prst="line">
            <a:avLst/>
          </a:prstGeom>
          <a:ln w="25400">
            <a:solidFill>
              <a:srgbClr val="010100">
                <a:alpha val="57359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5000"/>
          </a:p>
        </p:txBody>
      </p:sp>
      <p:sp>
        <p:nvSpPr>
          <p:cNvPr id="45" name="Shape 45"/>
          <p:cNvSpPr/>
          <p:nvPr/>
        </p:nvSpPr>
        <p:spPr>
          <a:xfrm>
            <a:off x="20441057" y="12498992"/>
            <a:ext cx="228600" cy="65532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3000" spc="150"/>
            </a:lvl1pPr>
          </a:lstStyle>
          <a:p>
            <a:pPr lvl="0">
              <a:defRPr sz="1800" spc="0"/>
            </a:pPr>
            <a:endParaRPr sz="3600" spc="1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Shape 60"/>
          <p:cNvSpPr/>
          <p:nvPr/>
        </p:nvSpPr>
        <p:spPr>
          <a:xfrm>
            <a:off x="11689168" y="596490"/>
            <a:ext cx="15921169" cy="644279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lnSpc>
                <a:spcPct val="130000"/>
              </a:lnSpc>
              <a:defRPr sz="1800"/>
            </a:pPr>
            <a:r>
              <a:rPr lang="zh-CN" altLang="en-US" sz="3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中华口腔医学会口腔修复学专业委员会</a:t>
            </a:r>
            <a:r>
              <a:rPr lang="en-US" altLang="zh-CN" sz="3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2023</a:t>
            </a:r>
            <a:r>
              <a:rPr lang="zh-CN" altLang="en-US" sz="3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年疑难复杂修复病例比赛 </a:t>
            </a:r>
            <a:endParaRPr sz="3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9" y="226714"/>
            <a:ext cx="3325575" cy="23086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343" y="12261273"/>
            <a:ext cx="1664496" cy="1352512"/>
          </a:xfrm>
          <a:prstGeom prst="rect">
            <a:avLst/>
          </a:prstGeom>
        </p:spPr>
      </p:pic>
      <p:sp>
        <p:nvSpPr>
          <p:cNvPr id="2" name="Shape 57"/>
          <p:cNvSpPr/>
          <p:nvPr/>
        </p:nvSpPr>
        <p:spPr>
          <a:xfrm>
            <a:off x="12220994" y="12559613"/>
            <a:ext cx="10121362" cy="59503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E2A12E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中华口腔医学会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口腔修复专业委员会第十七届学术年会</a:t>
            </a:r>
            <a:endParaRPr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6" name="副标题 3074"/>
          <p:cNvSpPr>
            <a:spLocks noGrp="1"/>
          </p:cNvSpPr>
          <p:nvPr>
            <p:ph type="subTitle" idx="1"/>
          </p:nvPr>
        </p:nvSpPr>
        <p:spPr>
          <a:xfrm>
            <a:off x="17800955" y="10128250"/>
            <a:ext cx="6156960" cy="1819910"/>
          </a:xfrm>
        </p:spPr>
        <p:txBody>
          <a:bodyPr anchor="t" anchorCtr="0"/>
          <a:lstStyle/>
          <a:p>
            <a:pPr defTabSz="914400">
              <a:lnSpc>
                <a:spcPct val="150000"/>
              </a:lnSpc>
              <a:buClrTx/>
              <a:buSzTx/>
              <a:buFontTx/>
            </a:pPr>
            <a:endParaRPr lang="zh-CN" altLang="en-US" sz="3200" kern="1200" baseline="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84CD29CD-CAFA-7B31-F45A-11062C14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c514c93c-4f28-4b9e-951c-14ebb32e3236"/>
  <p:tag name="COMMONDATA" val="eyJoZGlkIjoiMGJjMDk3YWIxYTRkMDIxYzg2NDJkNWQ1MDJiNmRkMWIifQ==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</Words>
  <Application>Microsoft Office PowerPoint</Application>
  <PresentationFormat>自定义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Helvetica Light</vt:lpstr>
      <vt:lpstr>微软雅黑</vt:lpstr>
      <vt:lpstr>Helvetica Neue</vt:lpstr>
      <vt:lpstr>楷体</vt:lpstr>
      <vt:lpstr>White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Shen, Li</dc:creator>
  <cp:lastModifiedBy>gao shanshan</cp:lastModifiedBy>
  <cp:revision>64</cp:revision>
  <dcterms:created xsi:type="dcterms:W3CDTF">2018-08-01T03:46:00Z</dcterms:created>
  <dcterms:modified xsi:type="dcterms:W3CDTF">2023-02-21T05:15:53Z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49E9E6019059462CB048F5A75058CD53</vt:lpwstr>
  </property>
</Properties>
</file>