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FE99A8-2869-4BBF-89B3-51560186C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ABE8E4F-BF5C-4C14-9D70-305FF9F10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095BED-E217-416D-84BC-9EC88C60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6BC0F5-580A-45FE-9581-CB594A0F0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24EBCD-874E-4711-A39E-434038C0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5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504B2-235B-413A-A746-898BF015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8648E8-14F8-40D4-ADAA-20B109780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E6B68-6ADF-4C1D-B658-DC4C782C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9BF81A-3F92-4582-9906-3BA05F96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0CC28-213F-4DFA-B6FB-9CD2DFC1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88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C6D7E2-4668-4EFB-92E0-6F3F8DF5C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98F200-FADD-4F79-B0EE-8E8D41F75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88C305-56A5-4DEC-A1FC-CD17B8EE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E75A97-724A-44C5-A2CB-EA578F3DA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1EDA31-F74C-449F-8402-A201B32B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52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4CC35-11A4-4607-A5AB-CF0A4E3F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2F623A-558E-4D73-9F04-25C4C6437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5C48B8-1AC6-4648-AC4A-617E4658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554775-C2D9-4607-89F1-6316C694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9DAF32-E0C5-4A13-9CF1-EC1B10A8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54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5EE140-F142-41E2-B869-60D67463E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30E6DD-34D7-4587-86ED-B8AC8ACB6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736D46-DEBA-4B61-BF6D-7BE79AC9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857C3-E1D0-4940-ACA2-4547EBC6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408903-EEC1-4252-A097-5FB453BE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3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C72CFA-9F16-4B7C-A906-54A9B8D7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2120AC-8E38-467C-A29B-8601B57C4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4F0D72-9A4A-4584-AC1A-B584E0993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8C7AC2-D682-41D9-8544-CC38E6BD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7FAE1D-A7CC-4367-80D5-12997A95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FEEC22-4C5C-42FC-9CD3-1FAE3BAE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6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EFFD4F-B06C-4BAF-89F0-548B6E7B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896604-54EB-428B-805B-3C4DE9E19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7F8229-C820-4637-994A-62EDDBE3F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0F47228-1804-432C-BA3C-07C1E7A8E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A07E81E-1F09-40CB-B9C2-6D787248C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AE2FCCE-511A-4D5B-AFB1-E2C75F00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02B4908-EDEA-4CEF-9654-EB5BA149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ADAE848-A287-49B5-A0C4-00A55269E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96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2E2B6-7D47-40DE-B750-1905B655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C64550-D90C-4C37-9AAA-883876CE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E66DE4-2BC9-4B6F-82E8-DCAB2D9A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A7D127B-531A-4E00-825C-EF8FC16B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2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80097A6-50F0-493C-9999-C1855FAB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81130FA-2751-4AEE-BF46-F7EE4166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D604CA-9D09-4F22-8CD9-53C35DD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DE7186-9887-4CF5-B416-83BA649C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15FF9F-CC3D-4491-AE13-5F5E4C4A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F37EC-9561-46D3-BB6D-59DB43AEC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D6FD8D-A550-4333-A649-68D5C7B8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CF8EF4-BD58-45A7-9AA1-203957A7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3D234C-15DE-4C6F-9B3B-74AA9D25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45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D7B72A-CA72-4655-866F-7863DA338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FEC7680-F4C9-4765-B5C2-FB4F7F7D5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2EAFB6-4FA1-4338-A2FE-2D2412BE4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A13ECB-6EFD-4E2D-92C6-B9C40BE5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33F010-99EA-48D6-B935-89EA4CEE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2724BE-BDB1-401B-8B56-DAD722CD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5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7D27005-046B-4543-AC80-B3781205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E95E75-CC92-4433-AD0C-09E54F746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7D90C8-5BBF-454F-AEBA-313CC2604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5551-7ED0-4595-B4EB-4CDD11521C6F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4E53F4-298E-4446-9066-612C361E1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90C0F9-6C1F-41E7-B4DF-8274F38B4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FDBA-3885-431E-A79B-95D2725C4E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9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31595C-6BF3-462C-B1E1-9AFA48DB0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243A55A-B938-4EEA-BD82-60D93F6AC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95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31595C-6BF3-462C-B1E1-9AFA48DB0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243A55A-B938-4EEA-BD82-60D93F6AC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88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2023-03-02T06:56:41Z</dcterms:created>
  <dcterms:modified xsi:type="dcterms:W3CDTF">2023-03-02T06:59:03Z</dcterms:modified>
</cp:coreProperties>
</file>