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11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86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16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08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86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17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60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53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38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313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E73B-C0E0-4C72-A278-549C402E0911}" type="datetimeFigureOut">
              <a:rPr lang="zh-CN" altLang="en-US" smtClean="0"/>
              <a:t>2023/3/2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711D-EF03-475A-BA04-90AB222E0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56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A89AF-A4B1-A097-26F2-416D518DA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3D7AFE-9B02-E3A5-B299-DF0AA678C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30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A89AF-A4B1-A097-26F2-416D518DA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3D7AFE-9B02-E3A5-B299-DF0AA678C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32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</cp:revision>
  <dcterms:created xsi:type="dcterms:W3CDTF">2023-02-15T09:17:06Z</dcterms:created>
  <dcterms:modified xsi:type="dcterms:W3CDTF">2023-03-02T07:15:28Z</dcterms:modified>
</cp:coreProperties>
</file>