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56" r:id="rId4"/>
    <p:sldId id="269" r:id="rId5"/>
    <p:sldId id="270" r:id="rId6"/>
    <p:sldId id="271" r:id="rId7"/>
    <p:sldId id="272" r:id="rId8"/>
    <p:sldId id="273" r:id="rId9"/>
    <p:sldId id="304" r:id="rId10"/>
    <p:sldId id="306" r:id="rId11"/>
    <p:sldId id="307" r:id="rId12"/>
    <p:sldId id="274" r:id="rId13"/>
    <p:sldId id="308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3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83"/>
        <p:guide pos="38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2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1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2.xml"/><Relationship Id="rId4" Type="http://schemas.openxmlformats.org/officeDocument/2006/relationships/image" Target="file:///C:\Users\1V994W2\Documents\Tencent%20Files\574576071\FileRecv\&#25340;&#35013;&#32032;&#26448;\&#31616;&#32422;&#28385;&#29256;-28\\19\subject_holdleft_72,108,17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01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0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8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2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5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3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7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90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900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6383655" y="4463072"/>
            <a:ext cx="1755775" cy="408940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6383655" y="4985042"/>
            <a:ext cx="1755775" cy="408940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6384000" y="2315410"/>
            <a:ext cx="4825365" cy="970915"/>
          </a:xfrm>
        </p:spPr>
        <p:txBody>
          <a:bodyPr vert="horz" wrap="square" lIns="90170" tIns="46990" rIns="9017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6383655" y="3380740"/>
            <a:ext cx="4826000" cy="480060"/>
          </a:xfrm>
        </p:spPr>
        <p:txBody>
          <a:bodyPr vert="horz" wrap="square" lIns="90170" tIns="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756317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629977" y="2610167"/>
            <a:ext cx="4932045" cy="1637665"/>
          </a:xfrm>
        </p:spPr>
        <p:txBody>
          <a:bodyPr vert="horz" wrap="square" lIns="90170" tIns="46990" rIns="90170" bIns="4699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Font typeface="Arial" panose="020B0604020202020204" pitchFamily="34" charset="0"/>
              <a:buNone/>
              <a:defRPr sz="80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498080" y="1532178"/>
            <a:ext cx="4389120" cy="379364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393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9080" y="3608705"/>
            <a:ext cx="1921510" cy="483870"/>
          </a:xfrm>
        </p:spPr>
        <p:txBody>
          <a:bodyPr vert="horz" wrap="square" lIns="90170" tIns="46990" rIns="90170" bIns="46990" anchor="t" anchorCtr="0">
            <a:no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400" b="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9298" y="2301157"/>
            <a:ext cx="4572036" cy="1172210"/>
          </a:xfrm>
        </p:spPr>
        <p:txBody>
          <a:bodyPr vert="horz" wrap="square" lIns="90170" tIns="46990" rIns="9017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34393"/>
            <a:ext cx="720090" cy="6236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393"/>
            <a:ext cx="720090" cy="623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454883"/>
            <a:ext cx="1620202" cy="140311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4883"/>
            <a:ext cx="1620202" cy="14031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20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2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1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7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1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3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2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325.xml"/><Relationship Id="rId1" Type="http://schemas.openxmlformats.org/officeDocument/2006/relationships/tags" Target="../tags/tag32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0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0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23.xml"/><Relationship Id="rId2" Type="http://schemas.openxmlformats.org/officeDocument/2006/relationships/tags" Target="../tags/tag209.xml"/><Relationship Id="rId19" Type="http://schemas.openxmlformats.org/officeDocument/2006/relationships/image" Target="file:///C:\Users\1V994W2\PycharmProjects\PPT_Background_Generation/pic_temp/1_pic_quater_right_up.png" TargetMode="External"/><Relationship Id="rId18" Type="http://schemas.openxmlformats.org/officeDocument/2006/relationships/image" Target="../media/image3.png"/><Relationship Id="rId17" Type="http://schemas.openxmlformats.org/officeDocument/2006/relationships/tags" Target="../tags/tag222.xml"/><Relationship Id="rId16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2.png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29.xml"/><Relationship Id="rId1" Type="http://schemas.openxmlformats.org/officeDocument/2006/relationships/tags" Target="../tags/tag22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2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247.xml"/><Relationship Id="rId21" Type="http://schemas.openxmlformats.org/officeDocument/2006/relationships/tags" Target="../tags/tag246.xml"/><Relationship Id="rId20" Type="http://schemas.openxmlformats.org/officeDocument/2006/relationships/tags" Target="../tags/tag245.xml"/><Relationship Id="rId2" Type="http://schemas.openxmlformats.org/officeDocument/2006/relationships/tags" Target="../tags/tag231.xml"/><Relationship Id="rId19" Type="http://schemas.openxmlformats.org/officeDocument/2006/relationships/tags" Target="../tags/tag244.xml"/><Relationship Id="rId18" Type="http://schemas.openxmlformats.org/officeDocument/2006/relationships/tags" Target="../tags/tag243.xml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tags" Target="../tags/tag240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tags" Target="../tags/tag23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5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6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269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tags" Target="../tags/tag25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7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72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271.xml"/><Relationship Id="rId19" Type="http://schemas.openxmlformats.org/officeDocument/2006/relationships/tags" Target="../tags/tag284.xml"/><Relationship Id="rId18" Type="http://schemas.openxmlformats.org/officeDocument/2006/relationships/tags" Target="../tags/tag283.xml"/><Relationship Id="rId17" Type="http://schemas.openxmlformats.org/officeDocument/2006/relationships/tags" Target="../tags/tag282.xml"/><Relationship Id="rId16" Type="http://schemas.openxmlformats.org/officeDocument/2006/relationships/tags" Target="../tags/tag281.xml"/><Relationship Id="rId15" Type="http://schemas.openxmlformats.org/officeDocument/2006/relationships/tags" Target="../tags/tag280.xml"/><Relationship Id="rId14" Type="http://schemas.openxmlformats.org/officeDocument/2006/relationships/tags" Target="../tags/tag279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tags" Target="../tags/tag27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8" Type="http://schemas.openxmlformats.org/officeDocument/2006/relationships/slideLayout" Target="../slideLayouts/slideLayout18.xml"/><Relationship Id="rId37" Type="http://schemas.openxmlformats.org/officeDocument/2006/relationships/tags" Target="../tags/tag315.xml"/><Relationship Id="rId36" Type="http://schemas.openxmlformats.org/officeDocument/2006/relationships/tags" Target="../tags/tag314.xml"/><Relationship Id="rId35" Type="http://schemas.openxmlformats.org/officeDocument/2006/relationships/image" Target="../media/image9.svg"/><Relationship Id="rId34" Type="http://schemas.openxmlformats.org/officeDocument/2006/relationships/image" Target="../media/image8.png"/><Relationship Id="rId33" Type="http://schemas.openxmlformats.org/officeDocument/2006/relationships/tags" Target="../tags/tag313.xml"/><Relationship Id="rId32" Type="http://schemas.openxmlformats.org/officeDocument/2006/relationships/tags" Target="../tags/tag312.xml"/><Relationship Id="rId31" Type="http://schemas.openxmlformats.org/officeDocument/2006/relationships/tags" Target="../tags/tag311.xml"/><Relationship Id="rId30" Type="http://schemas.openxmlformats.org/officeDocument/2006/relationships/tags" Target="../tags/tag310.xml"/><Relationship Id="rId3" Type="http://schemas.openxmlformats.org/officeDocument/2006/relationships/tags" Target="../tags/tag287.xml"/><Relationship Id="rId29" Type="http://schemas.openxmlformats.org/officeDocument/2006/relationships/tags" Target="../tags/tag309.xml"/><Relationship Id="rId28" Type="http://schemas.openxmlformats.org/officeDocument/2006/relationships/tags" Target="../tags/tag308.xml"/><Relationship Id="rId27" Type="http://schemas.openxmlformats.org/officeDocument/2006/relationships/tags" Target="../tags/tag307.xml"/><Relationship Id="rId26" Type="http://schemas.openxmlformats.org/officeDocument/2006/relationships/tags" Target="../tags/tag306.xml"/><Relationship Id="rId25" Type="http://schemas.openxmlformats.org/officeDocument/2006/relationships/tags" Target="../tags/tag305.xml"/><Relationship Id="rId24" Type="http://schemas.openxmlformats.org/officeDocument/2006/relationships/tags" Target="../tags/tag304.xml"/><Relationship Id="rId23" Type="http://schemas.openxmlformats.org/officeDocument/2006/relationships/tags" Target="../tags/tag303.xml"/><Relationship Id="rId22" Type="http://schemas.openxmlformats.org/officeDocument/2006/relationships/tags" Target="../tags/tag302.xml"/><Relationship Id="rId21" Type="http://schemas.openxmlformats.org/officeDocument/2006/relationships/tags" Target="../tags/tag301.xml"/><Relationship Id="rId20" Type="http://schemas.openxmlformats.org/officeDocument/2006/relationships/tags" Target="../tags/tag300.xml"/><Relationship Id="rId2" Type="http://schemas.openxmlformats.org/officeDocument/2006/relationships/tags" Target="../tags/tag286.xml"/><Relationship Id="rId19" Type="http://schemas.openxmlformats.org/officeDocument/2006/relationships/tags" Target="../tags/tag299.xml"/><Relationship Id="rId18" Type="http://schemas.openxmlformats.org/officeDocument/2006/relationships/tags" Target="../tags/tag298.xml"/><Relationship Id="rId17" Type="http://schemas.openxmlformats.org/officeDocument/2006/relationships/tags" Target="../tags/tag297.xml"/><Relationship Id="rId16" Type="http://schemas.openxmlformats.org/officeDocument/2006/relationships/tags" Target="../tags/tag296.xml"/><Relationship Id="rId15" Type="http://schemas.openxmlformats.org/officeDocument/2006/relationships/tags" Target="../tags/tag295.xml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tags" Target="../tags/tag2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14370" y="4866005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2023第三届国际自主无人系统会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赞助指南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4386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2700" indent="403860" algn="l" rtl="0" eaLnBrk="0">
              <a:lnSpc>
                <a:spcPct val="175000"/>
              </a:lnSpc>
              <a:spcBef>
                <a:spcPts val="25"/>
              </a:spcBef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六、参展须知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4080" y="1630045"/>
            <a:ext cx="10735310" cy="899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indent="403860" algn="l" rtl="0" eaLnBrk="0">
              <a:lnSpc>
                <a:spcPct val="175000"/>
              </a:lnSpc>
              <a:spcBef>
                <a:spcPts val="25"/>
              </a:spcBef>
            </a:pPr>
            <a:r>
              <a:rPr sz="1500" b="1" spc="90" dirty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所有参展物料及设备等须经大会组委会审核后方能实施。大会期</a:t>
            </a:r>
            <a:r>
              <a:rPr sz="1500" b="1" spc="40" dirty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间</a:t>
            </a:r>
            <a:r>
              <a:rPr sz="1500" b="1" dirty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，未经</a:t>
            </a:r>
            <a:r>
              <a:rPr sz="1500" b="1" spc="100" dirty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允许不能擅自组织与会专家或代表参加大会日程以外的</a:t>
            </a:r>
            <a:r>
              <a:rPr sz="1500" b="1" spc="80" dirty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活</a:t>
            </a:r>
            <a:r>
              <a:rPr sz="1500" b="1" dirty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动。</a:t>
            </a:r>
            <a:endParaRPr lang="zh-CN" altLang="en-US" sz="1500" b="1" dirty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51560" y="2843530"/>
            <a:ext cx="10420350" cy="2940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3210" algn="l" rtl="0" eaLnBrk="0">
              <a:lnSpc>
                <a:spcPct val="175000"/>
              </a:lnSpc>
              <a:spcBef>
                <a:spcPts val="10"/>
              </a:spcBef>
              <a:tabLst>
                <a:tab pos="409575" algn="l"/>
              </a:tabLst>
            </a:pPr>
            <a:r>
              <a:rPr lang="en-US"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有意向企业请与大会组委会联系，填写所附申请表，发回大会会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务</a:t>
            </a:r>
            <a:r>
              <a:rPr sz="15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组；  	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sz="1500" spc="1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3210" algn="l" rtl="0" eaLnBrk="0">
              <a:lnSpc>
                <a:spcPct val="175000"/>
              </a:lnSpc>
              <a:spcBef>
                <a:spcPts val="10"/>
              </a:spcBef>
              <a:tabLst>
                <a:tab pos="409575" algn="l"/>
              </a:tabLst>
            </a:pPr>
            <a:r>
              <a:rPr lang="en-US"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会务组将通知企业申请是否被接受，如被接受则签署正式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协</a:t>
            </a:r>
            <a:r>
              <a:rPr sz="15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议；</a:t>
            </a:r>
            <a:endParaRPr lang="en-US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3210" algn="l" rtl="0" eaLnBrk="0">
              <a:lnSpc>
                <a:spcPct val="150000"/>
              </a:lnSpc>
              <a:spcBef>
                <a:spcPts val="1175"/>
              </a:spcBef>
              <a:tabLst>
                <a:tab pos="409575" algn="l"/>
              </a:tabLst>
            </a:pPr>
            <a:r>
              <a:rPr lang="en-US" sz="15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5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签订合同，协议签署后按照合同内容付清所有款项，如在规定时间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</a:t>
            </a:r>
            <a:r>
              <a:rPr sz="15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</a:t>
            </a: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会组委会未收到相应款项，大会组委会有权解除协议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3210" algn="l" rtl="0" eaLnBrk="0">
              <a:lnSpc>
                <a:spcPct val="150000"/>
              </a:lnSpc>
              <a:spcBef>
                <a:spcPts val="1235"/>
              </a:spcBef>
              <a:tabLst>
                <a:tab pos="409575" algn="l"/>
              </a:tabLst>
            </a:pPr>
            <a:r>
              <a:rPr lang="en-US"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挑选原则：按照企业支持金额的多少挑选展位。 同等支持金额按照参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面积多少挑选展位。按照先签协议和先交订金先挑选的原则，分配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</a:t>
            </a:r>
            <a:r>
              <a:rPr sz="15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位；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签署合作协议后，参展企业按照要求提供电子宣传等相关文件，逾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</a:t>
            </a:r>
            <a:r>
              <a:rPr sz="15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提交将视为放弃展示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500" spc="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2700" indent="403860" algn="l" rtl="0" eaLnBrk="0">
              <a:lnSpc>
                <a:spcPct val="175000"/>
              </a:lnSpc>
              <a:spcBef>
                <a:spcPts val="25"/>
              </a:spcBef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七、参展联系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13405" y="4618990"/>
            <a:ext cx="572897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热忱欢迎</a:t>
            </a:r>
            <a:endParaRPr lang="zh-CN" altLang="en-US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从事无人系统技术相关研究、制作和服务的单位</a:t>
            </a:r>
            <a:endParaRPr lang="zh-CN" altLang="en-US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共享无人系统学术盛宴！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5795" y="1591310"/>
            <a:ext cx="9029065" cy="30276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10940" y="62364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>
                <a:latin typeface="Arial" panose="020B0604020202020204" pitchFamily="34" charset="0"/>
                <a:sym typeface="Arial" panose="020B0604020202020204" pitchFamily="34" charset="0"/>
              </a:rPr>
              <a:t>一、会议介绍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8625" y="1315085"/>
            <a:ext cx="11334750" cy="4456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zh-CN" altLang="en-US">
                <a:sym typeface="Arial" panose="020B0604020202020204" pitchFamily="34" charset="0"/>
              </a:rPr>
              <a:t>  </a:t>
            </a:r>
            <a:r>
              <a:rPr lang="zh-CN" altLang="en-US" sz="1600">
                <a:sym typeface="Arial" panose="020B0604020202020204" pitchFamily="34" charset="0"/>
              </a:rPr>
              <a:t>      为深入实施创新驱动发展战略，加快智能无人系统与经济、社会、国防深度融合，充分发挥智能无人系统领域学术引领作用，推动无人系统高端前沿技术创新，开展无人系统多层次人才培养，推动无人系统行业应用及产业发展。2023第三届国际自主无人系统大会拟于2023年9月在江苏省南京市举办，大会共设置国际学术研讨、高峰论坛、应用挑战赛、专业展览四个版块。</a:t>
            </a:r>
            <a:endParaRPr lang="zh-CN" altLang="en-US" sz="1600" spc="0"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zh-CN" altLang="en-US" sz="1600">
                <a:sym typeface="Arial" panose="020B0604020202020204" pitchFamily="34" charset="0"/>
              </a:rPr>
              <a:t>        大会旨在为我国无人系统科学、技术与工程领域的专家、学者和产业界人士搭建一个专业、创新的学术交流平台，围绕无人系统技术研究和应用重点领域以及智能社会创新发展，开展高水平的学术交流和成果展示，充分展示和分享无人系统、机器人、自动化和智能系统领域的创新理念和研究成果,致力解决无人系统领域瓶颈问题及热点问题，促进无人系统学科、行业及领域的创新发展。探寻无人系统对未来社会发展的深刻影响，为我国制定无人系统产业发展战略、推动产业升级提供决策参考，提升我国无人系统技术和产业的国际影响力。</a:t>
            </a:r>
            <a:endParaRPr lang="zh-CN" altLang="en-US" sz="1600" spc="0"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zh-CN" altLang="en-US" sz="1600">
                <a:sym typeface="Arial" panose="020B0604020202020204" pitchFamily="34" charset="0"/>
              </a:rPr>
              <a:t>        为更好地开展同行业学术交流，促进无人系统事业的发展及相关单位的深度对接合作，会议期间将举办无人系统轻型展，展会全程开放，现面向全国从事无人系统技 术相关研究、制造和服务的单位招展。期待您的参与！</a:t>
            </a:r>
            <a:endParaRPr lang="zh-CN" altLang="en-US" sz="1600"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1050" y="5909310"/>
            <a:ext cx="33623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2023年国际自主无人系统大会 </a:t>
            </a:r>
            <a:endParaRPr lang="zh-CN" altLang="en-US" sz="1600"/>
          </a:p>
          <a:p>
            <a:pPr algn="ctr"/>
            <a:r>
              <a:rPr lang="zh-CN" altLang="en-US" sz="1600"/>
              <a:t>组委会</a:t>
            </a:r>
            <a:endParaRPr lang="zh-CN" altLang="en-US" sz="1600"/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8011962" y="1718945"/>
            <a:ext cx="0" cy="40849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62330" y="2086610"/>
            <a:ext cx="3118485" cy="38423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中国工程院机械与运载工程学部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南京理工大学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中国航天科工集团有限公司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国防科技大学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西北工业大学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中国兵器工业集团有限公司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中国兵器装备集团有限公司</a:t>
            </a:r>
            <a:endParaRPr lang="zh-CN" altLang="en-US" sz="1400"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52230" y="1681480"/>
            <a:ext cx="2928620" cy="3987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主办单位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625510" y="169481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229100" y="2086610"/>
            <a:ext cx="4008120" cy="384238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南京理工大学自动化学院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中国航天科工飞航技术研究院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国防科技大学智能科学学院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西北工业大学无人系统技术研究院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中国航天科工集团智能科技研究院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复杂系统控制与智能协同技术重点实验室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中国兵器工业集团中兵智能创新研究院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中国兵器装备集团智元研究院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江苏省高端制造装备工程技术联合实验室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858084" y="1681480"/>
            <a:ext cx="2928620" cy="3987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承办单位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8"/>
            </p:custDataLst>
          </p:nvPr>
        </p:nvSpPr>
        <p:spPr>
          <a:xfrm>
            <a:off x="4431364" y="169481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8237220" y="2086610"/>
            <a:ext cx="3355340" cy="38423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北京海鹰科技情报研究所</a:t>
            </a:r>
            <a:endParaRPr lang="zh-CN" altLang="en-US" sz="1400"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>
                <a:sym typeface="Arial" panose="020B0604020202020204" pitchFamily="34" charset="0"/>
              </a:rPr>
              <a:t>《无人系统技术》期刊编辑部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中国惯性技术学会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英国工程技术学会（IET）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陕西省航空学会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中国航空学会无人机及微型飞行器分会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江苏省系统工程学会</a:t>
            </a:r>
            <a:endParaRPr lang="zh-CN" altLang="en-US" sz="1400"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1400">
                <a:sym typeface="Arial" panose="020B0604020202020204" pitchFamily="34" charset="0"/>
              </a:rPr>
              <a:t>无人机特种技术重点实验室</a:t>
            </a:r>
            <a:endParaRPr lang="zh-CN" altLang="en-US" sz="1400"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8663940" y="1681480"/>
            <a:ext cx="2928620" cy="3987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协办单位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8237220" y="169481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>
            <a:off x="3898132" y="1718945"/>
            <a:ext cx="0" cy="40849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二、组织单位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/>
          <p:nvPr>
            <p:custDataLst>
              <p:tags r:id="rId14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17"/>
            </p:custDataLst>
          </p:nvPr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三、日程安排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9"/>
            </p:custDataLst>
          </p:nvPr>
        </p:nvGraphicFramePr>
        <p:xfrm>
          <a:off x="711200" y="1494790"/>
          <a:ext cx="10829290" cy="396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970"/>
                <a:gridCol w="6841490"/>
                <a:gridCol w="1941830"/>
              </a:tblGrid>
              <a:tr h="5619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活动内容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</a:tr>
              <a:tr h="601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8月16-20日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智能无人系统应用挑战赛（调试、比赛、交流）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</a:tr>
              <a:tr h="518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9月8日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大会报到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配套展览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全程开放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5657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9月9日上午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无人系统高峰论坛（USS）主旨报告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 vMerge="1">
                  <a:tcPr/>
                </a:tc>
              </a:tr>
              <a:tr h="567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9月9日下午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无人系统高峰论坛（USS）6个专题论坛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 vMerge="1">
                  <a:tcPr/>
                </a:tc>
              </a:tr>
              <a:tr h="5765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9月10日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国际自主无人系统大会（ICAUS）主旨报告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 vMerge="1">
                  <a:tcPr/>
                </a:tc>
              </a:tr>
              <a:tr h="572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9月11日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国际自主无人系统大会（ICAUS）10场专题研讨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 vMerge="1">
                  <a:tcPr/>
                </a:tc>
              </a:tr>
            </a:tbl>
          </a:graphicData>
        </a:graphic>
      </p:graphicFrame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四、同期活动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37" name="文本框 36"/>
          <p:cNvSpPr txBox="1"/>
          <p:nvPr>
            <p:custDataLst>
              <p:tags r:id="rId9"/>
            </p:custDataLst>
          </p:nvPr>
        </p:nvSpPr>
        <p:spPr>
          <a:xfrm>
            <a:off x="7731120" y="1672013"/>
            <a:ext cx="3824610" cy="425275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lstStyle/>
          <a:p>
            <a:r>
              <a:rPr lang="zh-CN" altLang="en-US" sz="2000" b="1" spc="2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无人系统高峰论坛（</a:t>
            </a:r>
            <a:r>
              <a:rPr lang="en-US" altLang="zh-CN" sz="2000" b="1" spc="2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USS</a:t>
            </a:r>
            <a:r>
              <a:rPr lang="zh-CN" altLang="en-US" sz="2000" b="1" spc="2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）</a:t>
            </a:r>
            <a:endParaRPr lang="zh-CN" altLang="en-US" sz="2000" b="1" spc="2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10"/>
            </p:custDataLst>
          </p:nvPr>
        </p:nvSpPr>
        <p:spPr>
          <a:xfrm>
            <a:off x="7512050" y="2160270"/>
            <a:ext cx="4257040" cy="1590675"/>
          </a:xfrm>
          <a:prstGeom prst="rect">
            <a:avLst/>
          </a:prstGeom>
          <a:noFill/>
        </p:spPr>
        <p:txBody>
          <a:bodyPr wrap="square" rtlCol="0"/>
          <a:lstStyle/>
          <a:p>
            <a:pPr algn="l"/>
            <a:r>
              <a:rPr lang="en-US" altLang="zh-CN" sz="14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</a:t>
            </a:r>
            <a:r>
              <a:rPr lang="zh-CN" altLang="en-US" sz="14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为深入实施创新驱动发展战略，加快智能无 人系统与经济、社会、国防深度融合，充分 发挥智能无人系统领域学术引领作用，大会 同期举行无人系统高峰论坛，主要就无人系 统体系与总体、无人系统平台与载荷、无人 系统自主与协同、无人系统通信与导航、无 人系统保障与反制、无人系统技术创新发 展、无人系统学科与人才培养等几大方面深 入讨论，推动无人系统高端前沿技术创新。</a:t>
            </a:r>
            <a:endParaRPr lang="zh-CN" altLang="en-US" sz="14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1"/>
            </p:custDataLst>
          </p:nvPr>
        </p:nvSpPr>
        <p:spPr>
          <a:xfrm>
            <a:off x="412750" y="1671955"/>
            <a:ext cx="4303581" cy="425275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lstStyle/>
          <a:p>
            <a:pPr algn="r"/>
            <a:r>
              <a:rPr lang="zh-CN" altLang="en-US" sz="2000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国际自主无人系统会（</a:t>
            </a:r>
            <a:r>
              <a:rPr lang="en-US" altLang="zh-CN" sz="2000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ICAUS</a:t>
            </a:r>
            <a:r>
              <a:rPr lang="zh-CN" altLang="en-US" sz="2000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）</a:t>
            </a:r>
            <a:endParaRPr lang="zh-CN" altLang="en-US" sz="2000" b="1" spc="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2"/>
            </p:custDataLst>
          </p:nvPr>
        </p:nvSpPr>
        <p:spPr>
          <a:xfrm>
            <a:off x="487925" y="2160234"/>
            <a:ext cx="3687148" cy="193664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zh-CN" sz="14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</a:t>
            </a:r>
            <a:r>
              <a:rPr lang="zh-CN" altLang="en-US" sz="14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国际自主无人系统大会，旨在为世界各地的 科学家、工程师和从业人员提供了一个独特 而有趣的平台，展示和分享他们在无人系 统、机器人、自动化和智能系统领域的最新 研究和创新想法。大会将通过主旨报告、专 题研讨、口头报告、海报展示等丰富多彩的 形式和内容，为与会专家学者提供一场学术 盛宴。</a:t>
            </a:r>
            <a:endParaRPr lang="zh-CN" altLang="en-US" sz="14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3"/>
            </p:custDataLst>
          </p:nvPr>
        </p:nvSpPr>
        <p:spPr>
          <a:xfrm>
            <a:off x="2636675" y="4782532"/>
            <a:ext cx="6349461" cy="425241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lstStyle/>
          <a:p>
            <a:pPr algn="ctr"/>
            <a:r>
              <a:rPr lang="zh-CN" altLang="en-US" sz="2000" b="1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智能系统应用挑战赛</a:t>
            </a:r>
            <a:endParaRPr lang="zh-CN" altLang="en-US" sz="2000" b="1" spc="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14"/>
            </p:custDataLst>
          </p:nvPr>
        </p:nvSpPr>
        <p:spPr>
          <a:xfrm>
            <a:off x="936625" y="5309235"/>
            <a:ext cx="10425430" cy="840105"/>
          </a:xfrm>
          <a:prstGeom prst="rect">
            <a:avLst/>
          </a:prstGeom>
          <a:noFill/>
        </p:spPr>
        <p:txBody>
          <a:bodyPr wrap="square" rtlCol="0"/>
          <a:lstStyle/>
          <a:p>
            <a:pPr marL="12700" indent="8255" algn="l" rtl="0" eaLnBrk="0">
              <a:lnSpc>
                <a:spcPct val="141000"/>
              </a:lnSpc>
              <a:spcBef>
                <a:spcPts val="5"/>
              </a:spcBef>
            </a:pPr>
            <a:r>
              <a:rPr lang="en-US" altLang="zh-CN" sz="1400" spc="15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1400" spc="15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为深入实施创新驱动发展战略，加快智能无人系统与经济、社会、国防深度融合，充分发挥智能无人系统领域学术引领作用，推动无人系统高端前沿技术创新，开展无人系统多层次人才培养，推动无人系统行业应用及产业发展。</a:t>
            </a:r>
            <a:endParaRPr lang="zh-CN" altLang="en-US" sz="1400" spc="15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任意多边形 16"/>
          <p:cNvSpPr/>
          <p:nvPr>
            <p:custDataLst>
              <p:tags r:id="rId15"/>
            </p:custDataLst>
          </p:nvPr>
        </p:nvSpPr>
        <p:spPr>
          <a:xfrm>
            <a:off x="4234225" y="3744426"/>
            <a:ext cx="3349755" cy="972833"/>
          </a:xfrm>
          <a:custGeom>
            <a:avLst/>
            <a:gdLst>
              <a:gd name="connsiteX0" fmla="*/ 1585913 w 3181350"/>
              <a:gd name="connsiteY0" fmla="*/ 0 h 923925"/>
              <a:gd name="connsiteX1" fmla="*/ 3181350 w 3181350"/>
              <a:gd name="connsiteY1" fmla="*/ 919163 h 923925"/>
              <a:gd name="connsiteX2" fmla="*/ 0 w 3181350"/>
              <a:gd name="connsiteY2" fmla="*/ 923925 h 923925"/>
              <a:gd name="connsiteX3" fmla="*/ 1585913 w 3181350"/>
              <a:gd name="connsiteY3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923925">
                <a:moveTo>
                  <a:pt x="1585913" y="0"/>
                </a:moveTo>
                <a:lnTo>
                  <a:pt x="3181350" y="919163"/>
                </a:lnTo>
                <a:lnTo>
                  <a:pt x="0" y="923925"/>
                </a:lnTo>
                <a:lnTo>
                  <a:pt x="15859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17"/>
          <p:cNvSpPr/>
          <p:nvPr>
            <p:custDataLst>
              <p:tags r:id="rId16"/>
            </p:custDataLst>
          </p:nvPr>
        </p:nvSpPr>
        <p:spPr>
          <a:xfrm rot="14400000">
            <a:off x="4797443" y="2754743"/>
            <a:ext cx="3349754" cy="972833"/>
          </a:xfrm>
          <a:custGeom>
            <a:avLst/>
            <a:gdLst>
              <a:gd name="connsiteX0" fmla="*/ 1585913 w 3181350"/>
              <a:gd name="connsiteY0" fmla="*/ 0 h 923925"/>
              <a:gd name="connsiteX1" fmla="*/ 3181350 w 3181350"/>
              <a:gd name="connsiteY1" fmla="*/ 919163 h 923925"/>
              <a:gd name="connsiteX2" fmla="*/ 0 w 3181350"/>
              <a:gd name="connsiteY2" fmla="*/ 923925 h 923925"/>
              <a:gd name="connsiteX3" fmla="*/ 1585913 w 3181350"/>
              <a:gd name="connsiteY3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923925">
                <a:moveTo>
                  <a:pt x="1585913" y="0"/>
                </a:moveTo>
                <a:lnTo>
                  <a:pt x="3181350" y="919163"/>
                </a:lnTo>
                <a:lnTo>
                  <a:pt x="0" y="923925"/>
                </a:lnTo>
                <a:lnTo>
                  <a:pt x="15859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任意多边形 18"/>
          <p:cNvSpPr/>
          <p:nvPr>
            <p:custDataLst>
              <p:tags r:id="rId17"/>
            </p:custDataLst>
          </p:nvPr>
        </p:nvSpPr>
        <p:spPr>
          <a:xfrm rot="7200000">
            <a:off x="3661807" y="2754743"/>
            <a:ext cx="3349754" cy="972833"/>
          </a:xfrm>
          <a:custGeom>
            <a:avLst/>
            <a:gdLst>
              <a:gd name="connsiteX0" fmla="*/ 1585913 w 3181350"/>
              <a:gd name="connsiteY0" fmla="*/ 0 h 923925"/>
              <a:gd name="connsiteX1" fmla="*/ 3181350 w 3181350"/>
              <a:gd name="connsiteY1" fmla="*/ 919163 h 923925"/>
              <a:gd name="connsiteX2" fmla="*/ 0 w 3181350"/>
              <a:gd name="connsiteY2" fmla="*/ 923925 h 923925"/>
              <a:gd name="connsiteX3" fmla="*/ 1585913 w 3181350"/>
              <a:gd name="connsiteY3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923925">
                <a:moveTo>
                  <a:pt x="1585913" y="0"/>
                </a:moveTo>
                <a:lnTo>
                  <a:pt x="3181350" y="919163"/>
                </a:lnTo>
                <a:lnTo>
                  <a:pt x="0" y="923925"/>
                </a:lnTo>
                <a:lnTo>
                  <a:pt x="15859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KSO_Shape"/>
          <p:cNvSpPr/>
          <p:nvPr>
            <p:custDataLst>
              <p:tags r:id="rId18"/>
            </p:custDataLst>
          </p:nvPr>
        </p:nvSpPr>
        <p:spPr bwMode="auto">
          <a:xfrm>
            <a:off x="4973743" y="3023100"/>
            <a:ext cx="504901" cy="372220"/>
          </a:xfrm>
          <a:custGeom>
            <a:avLst/>
            <a:gdLst>
              <a:gd name="T0" fmla="*/ 1702073 w 3534"/>
              <a:gd name="T1" fmla="*/ 991076 h 2606"/>
              <a:gd name="T2" fmla="*/ 1441744 w 3534"/>
              <a:gd name="T3" fmla="*/ 1292885 h 2606"/>
              <a:gd name="T4" fmla="*/ 911916 w 3534"/>
              <a:gd name="T5" fmla="*/ 1292885 h 2606"/>
              <a:gd name="T6" fmla="*/ 285292 w 3534"/>
              <a:gd name="T7" fmla="*/ 1328572 h 2606"/>
              <a:gd name="T8" fmla="*/ 0 w 3534"/>
              <a:gd name="T9" fmla="*/ 1026253 h 2606"/>
              <a:gd name="T10" fmla="*/ 509450 w 3534"/>
              <a:gd name="T11" fmla="*/ 714248 h 2606"/>
              <a:gd name="T12" fmla="*/ 903255 w 3534"/>
              <a:gd name="T13" fmla="*/ 769817 h 2606"/>
              <a:gd name="T14" fmla="*/ 1315400 w 3534"/>
              <a:gd name="T15" fmla="*/ 769817 h 2606"/>
              <a:gd name="T16" fmla="*/ 1315400 w 3534"/>
              <a:gd name="T17" fmla="*/ 943154 h 2606"/>
              <a:gd name="T18" fmla="*/ 973050 w 3534"/>
              <a:gd name="T19" fmla="*/ 943154 h 2606"/>
              <a:gd name="T20" fmla="*/ 1045901 w 3534"/>
              <a:gd name="T21" fmla="*/ 1014018 h 2606"/>
              <a:gd name="T22" fmla="*/ 1378063 w 3534"/>
              <a:gd name="T23" fmla="*/ 1014018 h 2606"/>
              <a:gd name="T24" fmla="*/ 1538030 w 3534"/>
              <a:gd name="T25" fmla="*/ 851387 h 2606"/>
              <a:gd name="T26" fmla="*/ 1637373 w 3534"/>
              <a:gd name="T27" fmla="*/ 845270 h 2606"/>
              <a:gd name="T28" fmla="*/ 1702073 w 3534"/>
              <a:gd name="T29" fmla="*/ 991076 h 2606"/>
              <a:gd name="T30" fmla="*/ 1488613 w 3534"/>
              <a:gd name="T31" fmla="*/ 105021 h 2606"/>
              <a:gd name="T32" fmla="*/ 1208925 w 3534"/>
              <a:gd name="T33" fmla="*/ 105021 h 2606"/>
              <a:gd name="T34" fmla="*/ 1208925 w 3534"/>
              <a:gd name="T35" fmla="*/ 419576 h 2606"/>
              <a:gd name="T36" fmla="*/ 824290 w 3534"/>
              <a:gd name="T37" fmla="*/ 419576 h 2606"/>
              <a:gd name="T38" fmla="*/ 824290 w 3534"/>
              <a:gd name="T39" fmla="*/ 105021 h 2606"/>
              <a:gd name="T40" fmla="*/ 544602 w 3534"/>
              <a:gd name="T41" fmla="*/ 105021 h 2606"/>
              <a:gd name="T42" fmla="*/ 544602 w 3534"/>
              <a:gd name="T43" fmla="*/ 607697 h 2606"/>
              <a:gd name="T44" fmla="*/ 439656 w 3534"/>
              <a:gd name="T45" fmla="*/ 622991 h 2606"/>
              <a:gd name="T46" fmla="*/ 439656 w 3534"/>
              <a:gd name="T47" fmla="*/ 105021 h 2606"/>
              <a:gd name="T48" fmla="*/ 439656 w 3534"/>
              <a:gd name="T49" fmla="*/ 69844 h 2606"/>
              <a:gd name="T50" fmla="*/ 439656 w 3534"/>
              <a:gd name="T51" fmla="*/ 0 h 2606"/>
              <a:gd name="T52" fmla="*/ 1593560 w 3534"/>
              <a:gd name="T53" fmla="*/ 0 h 2606"/>
              <a:gd name="T54" fmla="*/ 1593560 w 3534"/>
              <a:gd name="T55" fmla="*/ 69844 h 2606"/>
              <a:gd name="T56" fmla="*/ 1593560 w 3534"/>
              <a:gd name="T57" fmla="*/ 105021 h 2606"/>
              <a:gd name="T58" fmla="*/ 1593560 w 3534"/>
              <a:gd name="T59" fmla="*/ 735660 h 2606"/>
              <a:gd name="T60" fmla="*/ 1488613 w 3534"/>
              <a:gd name="T61" fmla="*/ 735660 h 2606"/>
              <a:gd name="T62" fmla="*/ 1488613 w 3534"/>
              <a:gd name="T63" fmla="*/ 105021 h 26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34" h="2606">
                <a:moveTo>
                  <a:pt x="3341" y="1944"/>
                </a:moveTo>
                <a:cubicBezTo>
                  <a:pt x="3384" y="1901"/>
                  <a:pt x="2830" y="2536"/>
                  <a:pt x="2830" y="2536"/>
                </a:cubicBezTo>
                <a:cubicBezTo>
                  <a:pt x="2830" y="2536"/>
                  <a:pt x="1884" y="2536"/>
                  <a:pt x="1790" y="2536"/>
                </a:cubicBezTo>
                <a:cubicBezTo>
                  <a:pt x="1541" y="2536"/>
                  <a:pt x="1075" y="2216"/>
                  <a:pt x="560" y="2606"/>
                </a:cubicBezTo>
                <a:cubicBezTo>
                  <a:pt x="522" y="2563"/>
                  <a:pt x="0" y="2013"/>
                  <a:pt x="0" y="2013"/>
                </a:cubicBezTo>
                <a:cubicBezTo>
                  <a:pt x="0" y="2013"/>
                  <a:pt x="949" y="1431"/>
                  <a:pt x="1000" y="1401"/>
                </a:cubicBezTo>
                <a:cubicBezTo>
                  <a:pt x="1386" y="1212"/>
                  <a:pt x="1670" y="1510"/>
                  <a:pt x="1773" y="1510"/>
                </a:cubicBezTo>
                <a:cubicBezTo>
                  <a:pt x="1876" y="1510"/>
                  <a:pt x="2535" y="1510"/>
                  <a:pt x="2582" y="1510"/>
                </a:cubicBezTo>
                <a:cubicBezTo>
                  <a:pt x="2710" y="1510"/>
                  <a:pt x="2856" y="1764"/>
                  <a:pt x="2582" y="1850"/>
                </a:cubicBezTo>
                <a:cubicBezTo>
                  <a:pt x="2504" y="1850"/>
                  <a:pt x="1910" y="1850"/>
                  <a:pt x="1910" y="1850"/>
                </a:cubicBezTo>
                <a:cubicBezTo>
                  <a:pt x="1910" y="1850"/>
                  <a:pt x="1920" y="1989"/>
                  <a:pt x="2053" y="1989"/>
                </a:cubicBezTo>
                <a:cubicBezTo>
                  <a:pt x="2186" y="1989"/>
                  <a:pt x="2705" y="1989"/>
                  <a:pt x="2705" y="1989"/>
                </a:cubicBezTo>
                <a:cubicBezTo>
                  <a:pt x="2705" y="1989"/>
                  <a:pt x="2976" y="1717"/>
                  <a:pt x="3019" y="1670"/>
                </a:cubicBezTo>
                <a:cubicBezTo>
                  <a:pt x="3126" y="1528"/>
                  <a:pt x="3214" y="1658"/>
                  <a:pt x="3214" y="1658"/>
                </a:cubicBezTo>
                <a:cubicBezTo>
                  <a:pt x="3214" y="1658"/>
                  <a:pt x="3534" y="1640"/>
                  <a:pt x="3341" y="1944"/>
                </a:cubicBezTo>
                <a:close/>
                <a:moveTo>
                  <a:pt x="2922" y="206"/>
                </a:moveTo>
                <a:cubicBezTo>
                  <a:pt x="2373" y="206"/>
                  <a:pt x="2373" y="206"/>
                  <a:pt x="2373" y="206"/>
                </a:cubicBezTo>
                <a:cubicBezTo>
                  <a:pt x="2373" y="823"/>
                  <a:pt x="2373" y="823"/>
                  <a:pt x="2373" y="823"/>
                </a:cubicBezTo>
                <a:cubicBezTo>
                  <a:pt x="1618" y="823"/>
                  <a:pt x="1618" y="823"/>
                  <a:pt x="1618" y="823"/>
                </a:cubicBezTo>
                <a:cubicBezTo>
                  <a:pt x="1618" y="206"/>
                  <a:pt x="1618" y="206"/>
                  <a:pt x="1618" y="206"/>
                </a:cubicBezTo>
                <a:cubicBezTo>
                  <a:pt x="1069" y="206"/>
                  <a:pt x="1069" y="206"/>
                  <a:pt x="1069" y="206"/>
                </a:cubicBezTo>
                <a:cubicBezTo>
                  <a:pt x="1069" y="1192"/>
                  <a:pt x="1069" y="1192"/>
                  <a:pt x="1069" y="1192"/>
                </a:cubicBezTo>
                <a:cubicBezTo>
                  <a:pt x="1004" y="1191"/>
                  <a:pt x="935" y="1199"/>
                  <a:pt x="863" y="1222"/>
                </a:cubicBezTo>
                <a:cubicBezTo>
                  <a:pt x="863" y="206"/>
                  <a:pt x="863" y="206"/>
                  <a:pt x="863" y="206"/>
                </a:cubicBezTo>
                <a:cubicBezTo>
                  <a:pt x="863" y="137"/>
                  <a:pt x="863" y="137"/>
                  <a:pt x="863" y="137"/>
                </a:cubicBezTo>
                <a:cubicBezTo>
                  <a:pt x="863" y="0"/>
                  <a:pt x="863" y="0"/>
                  <a:pt x="863" y="0"/>
                </a:cubicBezTo>
                <a:cubicBezTo>
                  <a:pt x="3128" y="0"/>
                  <a:pt x="3128" y="0"/>
                  <a:pt x="3128" y="0"/>
                </a:cubicBezTo>
                <a:cubicBezTo>
                  <a:pt x="3128" y="137"/>
                  <a:pt x="3128" y="137"/>
                  <a:pt x="3128" y="137"/>
                </a:cubicBezTo>
                <a:cubicBezTo>
                  <a:pt x="3128" y="206"/>
                  <a:pt x="3128" y="206"/>
                  <a:pt x="3128" y="206"/>
                </a:cubicBezTo>
                <a:cubicBezTo>
                  <a:pt x="3128" y="1443"/>
                  <a:pt x="3128" y="1443"/>
                  <a:pt x="3128" y="1443"/>
                </a:cubicBezTo>
                <a:cubicBezTo>
                  <a:pt x="3090" y="1443"/>
                  <a:pt x="3016" y="1443"/>
                  <a:pt x="2922" y="1443"/>
                </a:cubicBezTo>
                <a:lnTo>
                  <a:pt x="2922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rm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KSO_Shape"/>
          <p:cNvSpPr/>
          <p:nvPr>
            <p:custDataLst>
              <p:tags r:id="rId19"/>
            </p:custDataLst>
          </p:nvPr>
        </p:nvSpPr>
        <p:spPr bwMode="auto">
          <a:xfrm>
            <a:off x="6277727" y="2997967"/>
            <a:ext cx="389185" cy="374085"/>
          </a:xfrm>
          <a:custGeom>
            <a:avLst/>
            <a:gdLst>
              <a:gd name="T0" fmla="*/ 1499181 w 11623697"/>
              <a:gd name="T1" fmla="*/ 344243 h 11176000"/>
              <a:gd name="T2" fmla="*/ 1800280 w 11623697"/>
              <a:gd name="T3" fmla="*/ 836727 h 11176000"/>
              <a:gd name="T4" fmla="*/ 1502668 w 11623697"/>
              <a:gd name="T5" fmla="*/ 1414102 h 11176000"/>
              <a:gd name="T6" fmla="*/ 1501515 w 11623697"/>
              <a:gd name="T7" fmla="*/ 1060230 h 11176000"/>
              <a:gd name="T8" fmla="*/ 1497593 w 11623697"/>
              <a:gd name="T9" fmla="*/ 1067312 h 11176000"/>
              <a:gd name="T10" fmla="*/ 1377695 w 11623697"/>
              <a:gd name="T11" fmla="*/ 1215179 h 11176000"/>
              <a:gd name="T12" fmla="*/ 1366647 w 11623697"/>
              <a:gd name="T13" fmla="*/ 523988 h 11176000"/>
              <a:gd name="T14" fmla="*/ 1493887 w 11623697"/>
              <a:gd name="T15" fmla="*/ 652530 h 11176000"/>
              <a:gd name="T16" fmla="*/ 1500218 w 11623697"/>
              <a:gd name="T17" fmla="*/ 662348 h 11176000"/>
              <a:gd name="T18" fmla="*/ 1232392 w 11623697"/>
              <a:gd name="T19" fmla="*/ 0 h 11176000"/>
              <a:gd name="T20" fmla="*/ 1232392 w 11623697"/>
              <a:gd name="T21" fmla="*/ 1731052 h 11176000"/>
              <a:gd name="T22" fmla="*/ 472105 w 11623697"/>
              <a:gd name="T23" fmla="*/ 1285011 h 11176000"/>
              <a:gd name="T24" fmla="*/ 0 w 11623697"/>
              <a:gd name="T25" fmla="*/ 1311321 h 11176000"/>
              <a:gd name="T26" fmla="*/ 0 w 11623697"/>
              <a:gd name="T27" fmla="*/ 498415 h 11176000"/>
              <a:gd name="T28" fmla="*/ 445795 w 11623697"/>
              <a:gd name="T29" fmla="*/ 498415 h 11176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623697" h="11176000">
                <a:moveTo>
                  <a:pt x="9678988" y="2222500"/>
                </a:moveTo>
                <a:cubicBezTo>
                  <a:pt x="9678988" y="2222500"/>
                  <a:pt x="11409030" y="3194766"/>
                  <a:pt x="11622940" y="5402071"/>
                </a:cubicBezTo>
                <a:cubicBezTo>
                  <a:pt x="11622940" y="5402071"/>
                  <a:pt x="11720513" y="8202495"/>
                  <a:pt x="9701505" y="9129713"/>
                </a:cubicBezTo>
                <a:lnTo>
                  <a:pt x="9694057" y="6845043"/>
                </a:lnTo>
                <a:lnTo>
                  <a:pt x="9668736" y="6890770"/>
                </a:lnTo>
                <a:cubicBezTo>
                  <a:pt x="9485652" y="7194435"/>
                  <a:pt x="9233004" y="7513275"/>
                  <a:pt x="8894655" y="7845426"/>
                </a:cubicBezTo>
                <a:lnTo>
                  <a:pt x="8823325" y="3382963"/>
                </a:lnTo>
                <a:cubicBezTo>
                  <a:pt x="8823325" y="3382963"/>
                  <a:pt x="9281824" y="3680900"/>
                  <a:pt x="9644809" y="4212859"/>
                </a:cubicBezTo>
                <a:lnTo>
                  <a:pt x="9685683" y="4276247"/>
                </a:lnTo>
                <a:lnTo>
                  <a:pt x="9678988" y="2222500"/>
                </a:lnTo>
                <a:close/>
                <a:moveTo>
                  <a:pt x="7956550" y="0"/>
                </a:moveTo>
                <a:lnTo>
                  <a:pt x="7956550" y="11176000"/>
                </a:lnTo>
                <a:lnTo>
                  <a:pt x="3048000" y="8296275"/>
                </a:lnTo>
                <a:lnTo>
                  <a:pt x="0" y="8466138"/>
                </a:lnTo>
                <a:lnTo>
                  <a:pt x="0" y="3217863"/>
                </a:lnTo>
                <a:lnTo>
                  <a:pt x="2878138" y="3217863"/>
                </a:lnTo>
                <a:lnTo>
                  <a:pt x="7956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rIns="360000" anchor="ctr" anchorCtr="1">
            <a:normAutofit fontScale="92500" lnSpcReduction="10000"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KSO_Shape"/>
          <p:cNvSpPr/>
          <p:nvPr>
            <p:custDataLst>
              <p:tags r:id="rId20"/>
            </p:custDataLst>
          </p:nvPr>
        </p:nvSpPr>
        <p:spPr bwMode="auto">
          <a:xfrm>
            <a:off x="5728598" y="4067409"/>
            <a:ext cx="332287" cy="386079"/>
          </a:xfrm>
          <a:custGeom>
            <a:avLst/>
            <a:gdLst>
              <a:gd name="T0" fmla="*/ 173780540 w 5685"/>
              <a:gd name="T1" fmla="*/ 145097863 h 6610"/>
              <a:gd name="T2" fmla="*/ 111127547 w 5685"/>
              <a:gd name="T3" fmla="*/ 189532100 h 6610"/>
              <a:gd name="T4" fmla="*/ 72748759 w 5685"/>
              <a:gd name="T5" fmla="*/ 256517628 h 6610"/>
              <a:gd name="T6" fmla="*/ 65325538 w 5685"/>
              <a:gd name="T7" fmla="*/ 324764131 h 6610"/>
              <a:gd name="T8" fmla="*/ 83067190 w 5685"/>
              <a:gd name="T9" fmla="*/ 395310073 h 6610"/>
              <a:gd name="T10" fmla="*/ 47138281 w 5685"/>
              <a:gd name="T11" fmla="*/ 338042492 h 6610"/>
              <a:gd name="T12" fmla="*/ 30509962 w 5685"/>
              <a:gd name="T13" fmla="*/ 275285450 h 6610"/>
              <a:gd name="T14" fmla="*/ 38304384 w 5685"/>
              <a:gd name="T15" fmla="*/ 196356886 h 6610"/>
              <a:gd name="T16" fmla="*/ 80914383 w 5685"/>
              <a:gd name="T17" fmla="*/ 114832022 h 6610"/>
              <a:gd name="T18" fmla="*/ 134956419 w 5685"/>
              <a:gd name="T19" fmla="*/ 68839950 h 6610"/>
              <a:gd name="T20" fmla="*/ 207631047 w 5685"/>
              <a:gd name="T21" fmla="*/ 42431385 h 6610"/>
              <a:gd name="T22" fmla="*/ 215871075 w 5685"/>
              <a:gd name="T23" fmla="*/ 2002852 h 6610"/>
              <a:gd name="T24" fmla="*/ 135772954 w 5685"/>
              <a:gd name="T25" fmla="*/ 26334214 h 6610"/>
              <a:gd name="T26" fmla="*/ 57234046 w 5685"/>
              <a:gd name="T27" fmla="*/ 89610625 h 6610"/>
              <a:gd name="T28" fmla="*/ 20488328 w 5685"/>
              <a:gd name="T29" fmla="*/ 149993875 h 6610"/>
              <a:gd name="T30" fmla="*/ 1336272 w 5685"/>
              <a:gd name="T31" fmla="*/ 222394241 h 6610"/>
              <a:gd name="T32" fmla="*/ 6977887 w 5685"/>
              <a:gd name="T33" fmla="*/ 308741039 h 6610"/>
              <a:gd name="T34" fmla="*/ 52483097 w 5685"/>
              <a:gd name="T35" fmla="*/ 399760796 h 6610"/>
              <a:gd name="T36" fmla="*/ 98359237 w 5685"/>
              <a:gd name="T37" fmla="*/ 442637471 h 6610"/>
              <a:gd name="T38" fmla="*/ 178160287 w 5685"/>
              <a:gd name="T39" fmla="*/ 480469703 h 6610"/>
              <a:gd name="T40" fmla="*/ 263900022 w 5685"/>
              <a:gd name="T41" fmla="*/ 488926403 h 6610"/>
              <a:gd name="T42" fmla="*/ 332269034 w 5685"/>
              <a:gd name="T43" fmla="*/ 465559428 h 6610"/>
              <a:gd name="T44" fmla="*/ 388166808 w 5685"/>
              <a:gd name="T45" fmla="*/ 414151974 h 6610"/>
              <a:gd name="T46" fmla="*/ 421274910 w 5685"/>
              <a:gd name="T47" fmla="*/ 326099184 h 6610"/>
              <a:gd name="T48" fmla="*/ 411179145 w 5685"/>
              <a:gd name="T49" fmla="*/ 248209358 h 6610"/>
              <a:gd name="T50" fmla="*/ 369682752 w 5685"/>
              <a:gd name="T51" fmla="*/ 183375113 h 6610"/>
              <a:gd name="T52" fmla="*/ 304728415 w 5685"/>
              <a:gd name="T53" fmla="*/ 141908115 h 6610"/>
              <a:gd name="T54" fmla="*/ 173929076 w 5685"/>
              <a:gd name="T55" fmla="*/ 425353405 h 6610"/>
              <a:gd name="T56" fmla="*/ 139930034 w 5685"/>
              <a:gd name="T57" fmla="*/ 407253109 h 6610"/>
              <a:gd name="T58" fmla="*/ 131838541 w 5685"/>
              <a:gd name="T59" fmla="*/ 370978711 h 6610"/>
              <a:gd name="T60" fmla="*/ 154628212 w 5685"/>
              <a:gd name="T61" fmla="*/ 340267853 h 6610"/>
              <a:gd name="T62" fmla="*/ 191819263 w 5685"/>
              <a:gd name="T63" fmla="*/ 337597202 h 6610"/>
              <a:gd name="T64" fmla="*/ 218840417 w 5685"/>
              <a:gd name="T65" fmla="*/ 364599215 h 6610"/>
              <a:gd name="T66" fmla="*/ 216019338 w 5685"/>
              <a:gd name="T67" fmla="*/ 401763921 h 6610"/>
              <a:gd name="T68" fmla="*/ 185361113 w 5685"/>
              <a:gd name="T69" fmla="*/ 424537448 h 6610"/>
              <a:gd name="T70" fmla="*/ 159676231 w 5685"/>
              <a:gd name="T71" fmla="*/ 284706265 h 6610"/>
              <a:gd name="T72" fmla="*/ 138445499 w 5685"/>
              <a:gd name="T73" fmla="*/ 252882590 h 6610"/>
              <a:gd name="T74" fmla="*/ 148244194 w 5685"/>
              <a:gd name="T75" fmla="*/ 217201640 h 6610"/>
              <a:gd name="T76" fmla="*/ 183282437 w 5685"/>
              <a:gd name="T77" fmla="*/ 200733530 h 6610"/>
              <a:gd name="T78" fmla="*/ 216761741 w 5685"/>
              <a:gd name="T79" fmla="*/ 215569727 h 6610"/>
              <a:gd name="T80" fmla="*/ 228342041 w 5685"/>
              <a:gd name="T81" fmla="*/ 250583150 h 6610"/>
              <a:gd name="T82" fmla="*/ 208596117 w 5685"/>
              <a:gd name="T83" fmla="*/ 283519369 h 6610"/>
              <a:gd name="T84" fmla="*/ 246232501 w 5685"/>
              <a:gd name="T85" fmla="*/ 334704314 h 6610"/>
              <a:gd name="T86" fmla="*/ 236433534 w 5685"/>
              <a:gd name="T87" fmla="*/ 313636779 h 6610"/>
              <a:gd name="T88" fmla="*/ 258406670 w 5685"/>
              <a:gd name="T89" fmla="*/ 305996308 h 6610"/>
              <a:gd name="T90" fmla="*/ 263900022 w 5685"/>
              <a:gd name="T91" fmla="*/ 328472975 h 6610"/>
              <a:gd name="T92" fmla="*/ 297379326 w 5685"/>
              <a:gd name="T93" fmla="*/ 429136601 h 6610"/>
              <a:gd name="T94" fmla="*/ 267908566 w 5685"/>
              <a:gd name="T95" fmla="*/ 404953669 h 6610"/>
              <a:gd name="T96" fmla="*/ 266943496 w 5685"/>
              <a:gd name="T97" fmla="*/ 367714884 h 6610"/>
              <a:gd name="T98" fmla="*/ 295300650 w 5685"/>
              <a:gd name="T99" fmla="*/ 342048197 h 6610"/>
              <a:gd name="T100" fmla="*/ 332194903 w 5685"/>
              <a:gd name="T101" fmla="*/ 346647350 h 6610"/>
              <a:gd name="T102" fmla="*/ 353499766 w 5685"/>
              <a:gd name="T103" fmla="*/ 378471025 h 6610"/>
              <a:gd name="T104" fmla="*/ 343626668 w 5685"/>
              <a:gd name="T105" fmla="*/ 414077895 h 6610"/>
              <a:gd name="T106" fmla="*/ 308736960 w 5685"/>
              <a:gd name="T107" fmla="*/ 430620084 h 6610"/>
              <a:gd name="T108" fmla="*/ 283497683 w 5685"/>
              <a:gd name="T109" fmla="*/ 286486608 h 6610"/>
              <a:gd name="T110" fmla="*/ 268576839 w 5685"/>
              <a:gd name="T111" fmla="*/ 252956941 h 6610"/>
              <a:gd name="T112" fmla="*/ 285130754 w 5685"/>
              <a:gd name="T113" fmla="*/ 218017597 h 6610"/>
              <a:gd name="T114" fmla="*/ 320836997 w 5685"/>
              <a:gd name="T115" fmla="*/ 208225843 h 6610"/>
              <a:gd name="T116" fmla="*/ 352757362 w 5685"/>
              <a:gd name="T117" fmla="*/ 229515615 h 6610"/>
              <a:gd name="T118" fmla="*/ 357211513 w 5685"/>
              <a:gd name="T119" fmla="*/ 266457811 h 6610"/>
              <a:gd name="T120" fmla="*/ 331526631 w 5685"/>
              <a:gd name="T121" fmla="*/ 294720799 h 6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685" h="6610">
                <a:moveTo>
                  <a:pt x="3278" y="1767"/>
                </a:moveTo>
                <a:lnTo>
                  <a:pt x="3278" y="1767"/>
                </a:lnTo>
                <a:lnTo>
                  <a:pt x="3216" y="1768"/>
                </a:lnTo>
                <a:lnTo>
                  <a:pt x="3155" y="1770"/>
                </a:lnTo>
                <a:lnTo>
                  <a:pt x="3093" y="1774"/>
                </a:lnTo>
                <a:lnTo>
                  <a:pt x="3031" y="1779"/>
                </a:lnTo>
                <a:lnTo>
                  <a:pt x="2972" y="1786"/>
                </a:lnTo>
                <a:lnTo>
                  <a:pt x="2912" y="1794"/>
                </a:lnTo>
                <a:lnTo>
                  <a:pt x="2852" y="1804"/>
                </a:lnTo>
                <a:lnTo>
                  <a:pt x="2793" y="1816"/>
                </a:lnTo>
                <a:lnTo>
                  <a:pt x="2735" y="1828"/>
                </a:lnTo>
                <a:lnTo>
                  <a:pt x="2676" y="1842"/>
                </a:lnTo>
                <a:lnTo>
                  <a:pt x="2619" y="1858"/>
                </a:lnTo>
                <a:lnTo>
                  <a:pt x="2562" y="1875"/>
                </a:lnTo>
                <a:lnTo>
                  <a:pt x="2506" y="1893"/>
                </a:lnTo>
                <a:lnTo>
                  <a:pt x="2450" y="1913"/>
                </a:lnTo>
                <a:lnTo>
                  <a:pt x="2396" y="1933"/>
                </a:lnTo>
                <a:lnTo>
                  <a:pt x="2341" y="1956"/>
                </a:lnTo>
                <a:lnTo>
                  <a:pt x="2287" y="1979"/>
                </a:lnTo>
                <a:lnTo>
                  <a:pt x="2235" y="2004"/>
                </a:lnTo>
                <a:lnTo>
                  <a:pt x="2182" y="2030"/>
                </a:lnTo>
                <a:lnTo>
                  <a:pt x="2131" y="2058"/>
                </a:lnTo>
                <a:lnTo>
                  <a:pt x="2081" y="2085"/>
                </a:lnTo>
                <a:lnTo>
                  <a:pt x="2030" y="2115"/>
                </a:lnTo>
                <a:lnTo>
                  <a:pt x="1981" y="2146"/>
                </a:lnTo>
                <a:lnTo>
                  <a:pt x="1932" y="2178"/>
                </a:lnTo>
                <a:lnTo>
                  <a:pt x="1885" y="2211"/>
                </a:lnTo>
                <a:lnTo>
                  <a:pt x="1839" y="2245"/>
                </a:lnTo>
                <a:lnTo>
                  <a:pt x="1792" y="2280"/>
                </a:lnTo>
                <a:lnTo>
                  <a:pt x="1747" y="2317"/>
                </a:lnTo>
                <a:lnTo>
                  <a:pt x="1703" y="2353"/>
                </a:lnTo>
                <a:lnTo>
                  <a:pt x="1660" y="2392"/>
                </a:lnTo>
                <a:lnTo>
                  <a:pt x="1618" y="2431"/>
                </a:lnTo>
                <a:lnTo>
                  <a:pt x="1576" y="2472"/>
                </a:lnTo>
                <a:lnTo>
                  <a:pt x="1536" y="2513"/>
                </a:lnTo>
                <a:lnTo>
                  <a:pt x="1497" y="2555"/>
                </a:lnTo>
                <a:lnTo>
                  <a:pt x="1458" y="2599"/>
                </a:lnTo>
                <a:lnTo>
                  <a:pt x="1421" y="2642"/>
                </a:lnTo>
                <a:lnTo>
                  <a:pt x="1385" y="2688"/>
                </a:lnTo>
                <a:lnTo>
                  <a:pt x="1350" y="2734"/>
                </a:lnTo>
                <a:lnTo>
                  <a:pt x="1316" y="2780"/>
                </a:lnTo>
                <a:lnTo>
                  <a:pt x="1283" y="2828"/>
                </a:lnTo>
                <a:lnTo>
                  <a:pt x="1251" y="2876"/>
                </a:lnTo>
                <a:lnTo>
                  <a:pt x="1220" y="2925"/>
                </a:lnTo>
                <a:lnTo>
                  <a:pt x="1190" y="2975"/>
                </a:lnTo>
                <a:lnTo>
                  <a:pt x="1162" y="3027"/>
                </a:lnTo>
                <a:lnTo>
                  <a:pt x="1134" y="3078"/>
                </a:lnTo>
                <a:lnTo>
                  <a:pt x="1109" y="3130"/>
                </a:lnTo>
                <a:lnTo>
                  <a:pt x="1084" y="3183"/>
                </a:lnTo>
                <a:lnTo>
                  <a:pt x="1061" y="3237"/>
                </a:lnTo>
                <a:lnTo>
                  <a:pt x="1038" y="3291"/>
                </a:lnTo>
                <a:lnTo>
                  <a:pt x="1018" y="3346"/>
                </a:lnTo>
                <a:lnTo>
                  <a:pt x="998" y="3401"/>
                </a:lnTo>
                <a:lnTo>
                  <a:pt x="980" y="3458"/>
                </a:lnTo>
                <a:lnTo>
                  <a:pt x="963" y="3514"/>
                </a:lnTo>
                <a:lnTo>
                  <a:pt x="947" y="3572"/>
                </a:lnTo>
                <a:lnTo>
                  <a:pt x="933" y="3629"/>
                </a:lnTo>
                <a:lnTo>
                  <a:pt x="921" y="3689"/>
                </a:lnTo>
                <a:lnTo>
                  <a:pt x="909" y="3747"/>
                </a:lnTo>
                <a:lnTo>
                  <a:pt x="899" y="3808"/>
                </a:lnTo>
                <a:lnTo>
                  <a:pt x="891" y="3867"/>
                </a:lnTo>
                <a:lnTo>
                  <a:pt x="884" y="3927"/>
                </a:lnTo>
                <a:lnTo>
                  <a:pt x="879" y="3988"/>
                </a:lnTo>
                <a:lnTo>
                  <a:pt x="875" y="4050"/>
                </a:lnTo>
                <a:lnTo>
                  <a:pt x="873" y="4111"/>
                </a:lnTo>
                <a:lnTo>
                  <a:pt x="872" y="4174"/>
                </a:lnTo>
                <a:lnTo>
                  <a:pt x="872" y="4215"/>
                </a:lnTo>
                <a:lnTo>
                  <a:pt x="873" y="4256"/>
                </a:lnTo>
                <a:lnTo>
                  <a:pt x="875" y="4297"/>
                </a:lnTo>
                <a:lnTo>
                  <a:pt x="877" y="4338"/>
                </a:lnTo>
                <a:lnTo>
                  <a:pt x="880" y="4378"/>
                </a:lnTo>
                <a:lnTo>
                  <a:pt x="884" y="4419"/>
                </a:lnTo>
                <a:lnTo>
                  <a:pt x="893" y="4499"/>
                </a:lnTo>
                <a:lnTo>
                  <a:pt x="906" y="4579"/>
                </a:lnTo>
                <a:lnTo>
                  <a:pt x="921" y="4658"/>
                </a:lnTo>
                <a:lnTo>
                  <a:pt x="938" y="4735"/>
                </a:lnTo>
                <a:lnTo>
                  <a:pt x="957" y="4812"/>
                </a:lnTo>
                <a:lnTo>
                  <a:pt x="980" y="4887"/>
                </a:lnTo>
                <a:lnTo>
                  <a:pt x="1004" y="4963"/>
                </a:lnTo>
                <a:lnTo>
                  <a:pt x="1032" y="5036"/>
                </a:lnTo>
                <a:lnTo>
                  <a:pt x="1060" y="5109"/>
                </a:lnTo>
                <a:lnTo>
                  <a:pt x="1092" y="5179"/>
                </a:lnTo>
                <a:lnTo>
                  <a:pt x="1126" y="5250"/>
                </a:lnTo>
                <a:lnTo>
                  <a:pt x="1162" y="5319"/>
                </a:lnTo>
                <a:lnTo>
                  <a:pt x="1199" y="5386"/>
                </a:lnTo>
                <a:lnTo>
                  <a:pt x="1175" y="5370"/>
                </a:lnTo>
                <a:lnTo>
                  <a:pt x="1148" y="5351"/>
                </a:lnTo>
                <a:lnTo>
                  <a:pt x="1119" y="5329"/>
                </a:lnTo>
                <a:lnTo>
                  <a:pt x="1090" y="5302"/>
                </a:lnTo>
                <a:lnTo>
                  <a:pt x="1058" y="5271"/>
                </a:lnTo>
                <a:lnTo>
                  <a:pt x="1024" y="5235"/>
                </a:lnTo>
                <a:lnTo>
                  <a:pt x="989" y="5194"/>
                </a:lnTo>
                <a:lnTo>
                  <a:pt x="953" y="5149"/>
                </a:lnTo>
                <a:lnTo>
                  <a:pt x="915" y="5098"/>
                </a:lnTo>
                <a:lnTo>
                  <a:pt x="877" y="5040"/>
                </a:lnTo>
                <a:lnTo>
                  <a:pt x="839" y="4977"/>
                </a:lnTo>
                <a:lnTo>
                  <a:pt x="818" y="4943"/>
                </a:lnTo>
                <a:lnTo>
                  <a:pt x="799" y="4908"/>
                </a:lnTo>
                <a:lnTo>
                  <a:pt x="778" y="4870"/>
                </a:lnTo>
                <a:lnTo>
                  <a:pt x="758" y="4831"/>
                </a:lnTo>
                <a:lnTo>
                  <a:pt x="738" y="4790"/>
                </a:lnTo>
                <a:lnTo>
                  <a:pt x="718" y="4747"/>
                </a:lnTo>
                <a:lnTo>
                  <a:pt x="697" y="4702"/>
                </a:lnTo>
                <a:lnTo>
                  <a:pt x="677" y="4656"/>
                </a:lnTo>
                <a:lnTo>
                  <a:pt x="656" y="4608"/>
                </a:lnTo>
                <a:lnTo>
                  <a:pt x="635" y="4557"/>
                </a:lnTo>
                <a:lnTo>
                  <a:pt x="627" y="4540"/>
                </a:lnTo>
                <a:lnTo>
                  <a:pt x="606" y="4493"/>
                </a:lnTo>
                <a:lnTo>
                  <a:pt x="591" y="4459"/>
                </a:lnTo>
                <a:lnTo>
                  <a:pt x="574" y="4417"/>
                </a:lnTo>
                <a:lnTo>
                  <a:pt x="556" y="4368"/>
                </a:lnTo>
                <a:lnTo>
                  <a:pt x="536" y="4313"/>
                </a:lnTo>
                <a:lnTo>
                  <a:pt x="517" y="4252"/>
                </a:lnTo>
                <a:lnTo>
                  <a:pt x="497" y="4184"/>
                </a:lnTo>
                <a:lnTo>
                  <a:pt x="478" y="4110"/>
                </a:lnTo>
                <a:lnTo>
                  <a:pt x="460" y="4030"/>
                </a:lnTo>
                <a:lnTo>
                  <a:pt x="452" y="3989"/>
                </a:lnTo>
                <a:lnTo>
                  <a:pt x="443" y="3946"/>
                </a:lnTo>
                <a:lnTo>
                  <a:pt x="436" y="3901"/>
                </a:lnTo>
                <a:lnTo>
                  <a:pt x="429" y="3855"/>
                </a:lnTo>
                <a:lnTo>
                  <a:pt x="422" y="3809"/>
                </a:lnTo>
                <a:lnTo>
                  <a:pt x="416" y="3760"/>
                </a:lnTo>
                <a:lnTo>
                  <a:pt x="411" y="3711"/>
                </a:lnTo>
                <a:lnTo>
                  <a:pt x="407" y="3660"/>
                </a:lnTo>
                <a:lnTo>
                  <a:pt x="404" y="3608"/>
                </a:lnTo>
                <a:lnTo>
                  <a:pt x="401" y="3555"/>
                </a:lnTo>
                <a:lnTo>
                  <a:pt x="399" y="3502"/>
                </a:lnTo>
                <a:lnTo>
                  <a:pt x="399" y="3446"/>
                </a:lnTo>
                <a:lnTo>
                  <a:pt x="399" y="3390"/>
                </a:lnTo>
                <a:lnTo>
                  <a:pt x="401" y="3333"/>
                </a:lnTo>
                <a:lnTo>
                  <a:pt x="405" y="3275"/>
                </a:lnTo>
                <a:lnTo>
                  <a:pt x="408" y="3216"/>
                </a:lnTo>
                <a:lnTo>
                  <a:pt x="414" y="3156"/>
                </a:lnTo>
                <a:lnTo>
                  <a:pt x="422" y="3095"/>
                </a:lnTo>
                <a:lnTo>
                  <a:pt x="430" y="3034"/>
                </a:lnTo>
                <a:lnTo>
                  <a:pt x="440" y="2971"/>
                </a:lnTo>
                <a:lnTo>
                  <a:pt x="452" y="2908"/>
                </a:lnTo>
                <a:lnTo>
                  <a:pt x="465" y="2844"/>
                </a:lnTo>
                <a:lnTo>
                  <a:pt x="480" y="2779"/>
                </a:lnTo>
                <a:lnTo>
                  <a:pt x="497" y="2714"/>
                </a:lnTo>
                <a:lnTo>
                  <a:pt x="516" y="2647"/>
                </a:lnTo>
                <a:lnTo>
                  <a:pt x="536" y="2581"/>
                </a:lnTo>
                <a:lnTo>
                  <a:pt x="559" y="2513"/>
                </a:lnTo>
                <a:lnTo>
                  <a:pt x="584" y="2445"/>
                </a:lnTo>
                <a:lnTo>
                  <a:pt x="610" y="2376"/>
                </a:lnTo>
                <a:lnTo>
                  <a:pt x="639" y="2307"/>
                </a:lnTo>
                <a:lnTo>
                  <a:pt x="671" y="2237"/>
                </a:lnTo>
                <a:lnTo>
                  <a:pt x="704" y="2167"/>
                </a:lnTo>
                <a:lnTo>
                  <a:pt x="739" y="2097"/>
                </a:lnTo>
                <a:lnTo>
                  <a:pt x="777" y="2025"/>
                </a:lnTo>
                <a:lnTo>
                  <a:pt x="818" y="1954"/>
                </a:lnTo>
                <a:lnTo>
                  <a:pt x="860" y="1882"/>
                </a:lnTo>
                <a:lnTo>
                  <a:pt x="906" y="1809"/>
                </a:lnTo>
                <a:lnTo>
                  <a:pt x="954" y="1737"/>
                </a:lnTo>
                <a:lnTo>
                  <a:pt x="1005" y="1664"/>
                </a:lnTo>
                <a:lnTo>
                  <a:pt x="1059" y="1591"/>
                </a:lnTo>
                <a:lnTo>
                  <a:pt x="1067" y="1580"/>
                </a:lnTo>
                <a:lnTo>
                  <a:pt x="1090" y="1548"/>
                </a:lnTo>
                <a:lnTo>
                  <a:pt x="1107" y="1524"/>
                </a:lnTo>
                <a:lnTo>
                  <a:pt x="1129" y="1496"/>
                </a:lnTo>
                <a:lnTo>
                  <a:pt x="1155" y="1465"/>
                </a:lnTo>
                <a:lnTo>
                  <a:pt x="1184" y="1431"/>
                </a:lnTo>
                <a:lnTo>
                  <a:pt x="1219" y="1394"/>
                </a:lnTo>
                <a:lnTo>
                  <a:pt x="1258" y="1354"/>
                </a:lnTo>
                <a:lnTo>
                  <a:pt x="1301" y="1310"/>
                </a:lnTo>
                <a:lnTo>
                  <a:pt x="1349" y="1266"/>
                </a:lnTo>
                <a:lnTo>
                  <a:pt x="1401" y="1220"/>
                </a:lnTo>
                <a:lnTo>
                  <a:pt x="1458" y="1172"/>
                </a:lnTo>
                <a:lnTo>
                  <a:pt x="1521" y="1123"/>
                </a:lnTo>
                <a:lnTo>
                  <a:pt x="1587" y="1074"/>
                </a:lnTo>
                <a:lnTo>
                  <a:pt x="1623" y="1050"/>
                </a:lnTo>
                <a:lnTo>
                  <a:pt x="1659" y="1025"/>
                </a:lnTo>
                <a:lnTo>
                  <a:pt x="1697" y="1001"/>
                </a:lnTo>
                <a:lnTo>
                  <a:pt x="1736" y="976"/>
                </a:lnTo>
                <a:lnTo>
                  <a:pt x="1777" y="952"/>
                </a:lnTo>
                <a:lnTo>
                  <a:pt x="1818" y="928"/>
                </a:lnTo>
                <a:lnTo>
                  <a:pt x="1861" y="904"/>
                </a:lnTo>
                <a:lnTo>
                  <a:pt x="1905" y="880"/>
                </a:lnTo>
                <a:lnTo>
                  <a:pt x="1950" y="856"/>
                </a:lnTo>
                <a:lnTo>
                  <a:pt x="1997" y="833"/>
                </a:lnTo>
                <a:lnTo>
                  <a:pt x="2045" y="810"/>
                </a:lnTo>
                <a:lnTo>
                  <a:pt x="2095" y="789"/>
                </a:lnTo>
                <a:lnTo>
                  <a:pt x="2146" y="767"/>
                </a:lnTo>
                <a:lnTo>
                  <a:pt x="2198" y="745"/>
                </a:lnTo>
                <a:lnTo>
                  <a:pt x="2252" y="725"/>
                </a:lnTo>
                <a:lnTo>
                  <a:pt x="2307" y="704"/>
                </a:lnTo>
                <a:lnTo>
                  <a:pt x="2362" y="685"/>
                </a:lnTo>
                <a:lnTo>
                  <a:pt x="2421" y="667"/>
                </a:lnTo>
                <a:lnTo>
                  <a:pt x="2480" y="648"/>
                </a:lnTo>
                <a:lnTo>
                  <a:pt x="2541" y="631"/>
                </a:lnTo>
                <a:lnTo>
                  <a:pt x="2602" y="615"/>
                </a:lnTo>
                <a:lnTo>
                  <a:pt x="2666" y="600"/>
                </a:lnTo>
                <a:lnTo>
                  <a:pt x="2731" y="586"/>
                </a:lnTo>
                <a:lnTo>
                  <a:pt x="2797" y="572"/>
                </a:lnTo>
                <a:lnTo>
                  <a:pt x="2865" y="559"/>
                </a:lnTo>
                <a:lnTo>
                  <a:pt x="2934" y="548"/>
                </a:lnTo>
                <a:lnTo>
                  <a:pt x="3005" y="538"/>
                </a:lnTo>
                <a:lnTo>
                  <a:pt x="3077" y="528"/>
                </a:lnTo>
                <a:lnTo>
                  <a:pt x="3150" y="522"/>
                </a:lnTo>
                <a:lnTo>
                  <a:pt x="3225" y="515"/>
                </a:lnTo>
                <a:lnTo>
                  <a:pt x="3303" y="509"/>
                </a:lnTo>
                <a:lnTo>
                  <a:pt x="3381" y="506"/>
                </a:lnTo>
                <a:lnTo>
                  <a:pt x="3381" y="2"/>
                </a:lnTo>
                <a:lnTo>
                  <a:pt x="3354" y="1"/>
                </a:lnTo>
                <a:lnTo>
                  <a:pt x="3322" y="0"/>
                </a:lnTo>
                <a:lnTo>
                  <a:pt x="3278" y="0"/>
                </a:lnTo>
                <a:lnTo>
                  <a:pt x="3223" y="1"/>
                </a:lnTo>
                <a:lnTo>
                  <a:pt x="3158" y="3"/>
                </a:lnTo>
                <a:lnTo>
                  <a:pt x="3084" y="9"/>
                </a:lnTo>
                <a:lnTo>
                  <a:pt x="2999" y="16"/>
                </a:lnTo>
                <a:lnTo>
                  <a:pt x="2908" y="27"/>
                </a:lnTo>
                <a:lnTo>
                  <a:pt x="2859" y="34"/>
                </a:lnTo>
                <a:lnTo>
                  <a:pt x="2809" y="42"/>
                </a:lnTo>
                <a:lnTo>
                  <a:pt x="2756" y="50"/>
                </a:lnTo>
                <a:lnTo>
                  <a:pt x="2703" y="60"/>
                </a:lnTo>
                <a:lnTo>
                  <a:pt x="2648" y="72"/>
                </a:lnTo>
                <a:lnTo>
                  <a:pt x="2591" y="84"/>
                </a:lnTo>
                <a:lnTo>
                  <a:pt x="2533" y="98"/>
                </a:lnTo>
                <a:lnTo>
                  <a:pt x="2473" y="113"/>
                </a:lnTo>
                <a:lnTo>
                  <a:pt x="2413" y="130"/>
                </a:lnTo>
                <a:lnTo>
                  <a:pt x="2351" y="148"/>
                </a:lnTo>
                <a:lnTo>
                  <a:pt x="2288" y="168"/>
                </a:lnTo>
                <a:lnTo>
                  <a:pt x="2224" y="189"/>
                </a:lnTo>
                <a:lnTo>
                  <a:pt x="2160" y="212"/>
                </a:lnTo>
                <a:lnTo>
                  <a:pt x="2095" y="237"/>
                </a:lnTo>
                <a:lnTo>
                  <a:pt x="2029" y="264"/>
                </a:lnTo>
                <a:lnTo>
                  <a:pt x="1963" y="292"/>
                </a:lnTo>
                <a:lnTo>
                  <a:pt x="1897" y="323"/>
                </a:lnTo>
                <a:lnTo>
                  <a:pt x="1829" y="355"/>
                </a:lnTo>
                <a:lnTo>
                  <a:pt x="1761" y="390"/>
                </a:lnTo>
                <a:lnTo>
                  <a:pt x="1694" y="427"/>
                </a:lnTo>
                <a:lnTo>
                  <a:pt x="1626" y="466"/>
                </a:lnTo>
                <a:lnTo>
                  <a:pt x="1558" y="508"/>
                </a:lnTo>
                <a:lnTo>
                  <a:pt x="1490" y="551"/>
                </a:lnTo>
                <a:lnTo>
                  <a:pt x="1422" y="597"/>
                </a:lnTo>
                <a:lnTo>
                  <a:pt x="1355" y="646"/>
                </a:lnTo>
                <a:lnTo>
                  <a:pt x="1287" y="697"/>
                </a:lnTo>
                <a:lnTo>
                  <a:pt x="1221" y="751"/>
                </a:lnTo>
                <a:lnTo>
                  <a:pt x="1154" y="808"/>
                </a:lnTo>
                <a:lnTo>
                  <a:pt x="1089" y="867"/>
                </a:lnTo>
                <a:lnTo>
                  <a:pt x="1024" y="929"/>
                </a:lnTo>
                <a:lnTo>
                  <a:pt x="958" y="994"/>
                </a:lnTo>
                <a:lnTo>
                  <a:pt x="896" y="1063"/>
                </a:lnTo>
                <a:lnTo>
                  <a:pt x="864" y="1097"/>
                </a:lnTo>
                <a:lnTo>
                  <a:pt x="833" y="1133"/>
                </a:lnTo>
                <a:lnTo>
                  <a:pt x="802" y="1170"/>
                </a:lnTo>
                <a:lnTo>
                  <a:pt x="771" y="1208"/>
                </a:lnTo>
                <a:lnTo>
                  <a:pt x="740" y="1245"/>
                </a:lnTo>
                <a:lnTo>
                  <a:pt x="711" y="1284"/>
                </a:lnTo>
                <a:lnTo>
                  <a:pt x="681" y="1324"/>
                </a:lnTo>
                <a:lnTo>
                  <a:pt x="651" y="1365"/>
                </a:lnTo>
                <a:lnTo>
                  <a:pt x="622" y="1406"/>
                </a:lnTo>
                <a:lnTo>
                  <a:pt x="593" y="1448"/>
                </a:lnTo>
                <a:lnTo>
                  <a:pt x="565" y="1492"/>
                </a:lnTo>
                <a:lnTo>
                  <a:pt x="536" y="1535"/>
                </a:lnTo>
                <a:lnTo>
                  <a:pt x="509" y="1580"/>
                </a:lnTo>
                <a:lnTo>
                  <a:pt x="480" y="1625"/>
                </a:lnTo>
                <a:lnTo>
                  <a:pt x="454" y="1672"/>
                </a:lnTo>
                <a:lnTo>
                  <a:pt x="427" y="1720"/>
                </a:lnTo>
                <a:lnTo>
                  <a:pt x="400" y="1768"/>
                </a:lnTo>
                <a:lnTo>
                  <a:pt x="375" y="1817"/>
                </a:lnTo>
                <a:lnTo>
                  <a:pt x="349" y="1867"/>
                </a:lnTo>
                <a:lnTo>
                  <a:pt x="324" y="1917"/>
                </a:lnTo>
                <a:lnTo>
                  <a:pt x="300" y="1970"/>
                </a:lnTo>
                <a:lnTo>
                  <a:pt x="276" y="2022"/>
                </a:lnTo>
                <a:lnTo>
                  <a:pt x="252" y="2076"/>
                </a:lnTo>
                <a:lnTo>
                  <a:pt x="229" y="2131"/>
                </a:lnTo>
                <a:lnTo>
                  <a:pt x="206" y="2187"/>
                </a:lnTo>
                <a:lnTo>
                  <a:pt x="183" y="2243"/>
                </a:lnTo>
                <a:lnTo>
                  <a:pt x="162" y="2300"/>
                </a:lnTo>
                <a:lnTo>
                  <a:pt x="141" y="2359"/>
                </a:lnTo>
                <a:lnTo>
                  <a:pt x="133" y="2383"/>
                </a:lnTo>
                <a:lnTo>
                  <a:pt x="124" y="2413"/>
                </a:lnTo>
                <a:lnTo>
                  <a:pt x="114" y="2453"/>
                </a:lnTo>
                <a:lnTo>
                  <a:pt x="100" y="2504"/>
                </a:lnTo>
                <a:lnTo>
                  <a:pt x="86" y="2565"/>
                </a:lnTo>
                <a:lnTo>
                  <a:pt x="72" y="2634"/>
                </a:lnTo>
                <a:lnTo>
                  <a:pt x="57" y="2714"/>
                </a:lnTo>
                <a:lnTo>
                  <a:pt x="42" y="2801"/>
                </a:lnTo>
                <a:lnTo>
                  <a:pt x="29" y="2896"/>
                </a:lnTo>
                <a:lnTo>
                  <a:pt x="22" y="2946"/>
                </a:lnTo>
                <a:lnTo>
                  <a:pt x="18" y="2998"/>
                </a:lnTo>
                <a:lnTo>
                  <a:pt x="13" y="3052"/>
                </a:lnTo>
                <a:lnTo>
                  <a:pt x="9" y="3108"/>
                </a:lnTo>
                <a:lnTo>
                  <a:pt x="5" y="3164"/>
                </a:lnTo>
                <a:lnTo>
                  <a:pt x="3" y="3223"/>
                </a:lnTo>
                <a:lnTo>
                  <a:pt x="1" y="3283"/>
                </a:lnTo>
                <a:lnTo>
                  <a:pt x="0" y="3344"/>
                </a:lnTo>
                <a:lnTo>
                  <a:pt x="1" y="3407"/>
                </a:lnTo>
                <a:lnTo>
                  <a:pt x="2" y="3471"/>
                </a:lnTo>
                <a:lnTo>
                  <a:pt x="4" y="3535"/>
                </a:lnTo>
                <a:lnTo>
                  <a:pt x="9" y="3601"/>
                </a:lnTo>
                <a:lnTo>
                  <a:pt x="13" y="3668"/>
                </a:lnTo>
                <a:lnTo>
                  <a:pt x="20" y="3737"/>
                </a:lnTo>
                <a:lnTo>
                  <a:pt x="28" y="3805"/>
                </a:lnTo>
                <a:lnTo>
                  <a:pt x="38" y="3876"/>
                </a:lnTo>
                <a:lnTo>
                  <a:pt x="50" y="3947"/>
                </a:lnTo>
                <a:lnTo>
                  <a:pt x="62" y="4018"/>
                </a:lnTo>
                <a:lnTo>
                  <a:pt x="77" y="4089"/>
                </a:lnTo>
                <a:lnTo>
                  <a:pt x="94" y="4162"/>
                </a:lnTo>
                <a:lnTo>
                  <a:pt x="113" y="4236"/>
                </a:lnTo>
                <a:lnTo>
                  <a:pt x="133" y="4310"/>
                </a:lnTo>
                <a:lnTo>
                  <a:pt x="156" y="4383"/>
                </a:lnTo>
                <a:lnTo>
                  <a:pt x="181" y="4458"/>
                </a:lnTo>
                <a:lnTo>
                  <a:pt x="209" y="4532"/>
                </a:lnTo>
                <a:lnTo>
                  <a:pt x="238" y="4608"/>
                </a:lnTo>
                <a:lnTo>
                  <a:pt x="270" y="4682"/>
                </a:lnTo>
                <a:lnTo>
                  <a:pt x="304" y="4757"/>
                </a:lnTo>
                <a:lnTo>
                  <a:pt x="342" y="4832"/>
                </a:lnTo>
                <a:lnTo>
                  <a:pt x="381" y="4908"/>
                </a:lnTo>
                <a:lnTo>
                  <a:pt x="423" y="4982"/>
                </a:lnTo>
                <a:lnTo>
                  <a:pt x="469" y="5057"/>
                </a:lnTo>
                <a:lnTo>
                  <a:pt x="517" y="5131"/>
                </a:lnTo>
                <a:lnTo>
                  <a:pt x="567" y="5206"/>
                </a:lnTo>
                <a:lnTo>
                  <a:pt x="622" y="5280"/>
                </a:lnTo>
                <a:lnTo>
                  <a:pt x="649" y="5316"/>
                </a:lnTo>
                <a:lnTo>
                  <a:pt x="678" y="5353"/>
                </a:lnTo>
                <a:lnTo>
                  <a:pt x="707" y="5389"/>
                </a:lnTo>
                <a:lnTo>
                  <a:pt x="738" y="5426"/>
                </a:lnTo>
                <a:lnTo>
                  <a:pt x="769" y="5462"/>
                </a:lnTo>
                <a:lnTo>
                  <a:pt x="801" y="5498"/>
                </a:lnTo>
                <a:lnTo>
                  <a:pt x="834" y="5534"/>
                </a:lnTo>
                <a:lnTo>
                  <a:pt x="868" y="5570"/>
                </a:lnTo>
                <a:lnTo>
                  <a:pt x="903" y="5605"/>
                </a:lnTo>
                <a:lnTo>
                  <a:pt x="938" y="5641"/>
                </a:lnTo>
                <a:lnTo>
                  <a:pt x="974" y="5676"/>
                </a:lnTo>
                <a:lnTo>
                  <a:pt x="1011" y="5711"/>
                </a:lnTo>
                <a:lnTo>
                  <a:pt x="1050" y="5746"/>
                </a:lnTo>
                <a:lnTo>
                  <a:pt x="1089" y="5781"/>
                </a:lnTo>
                <a:lnTo>
                  <a:pt x="1129" y="5815"/>
                </a:lnTo>
                <a:lnTo>
                  <a:pt x="1169" y="5849"/>
                </a:lnTo>
                <a:lnTo>
                  <a:pt x="1211" y="5883"/>
                </a:lnTo>
                <a:lnTo>
                  <a:pt x="1253" y="5917"/>
                </a:lnTo>
                <a:lnTo>
                  <a:pt x="1271" y="5929"/>
                </a:lnTo>
                <a:lnTo>
                  <a:pt x="1325" y="5967"/>
                </a:lnTo>
                <a:lnTo>
                  <a:pt x="1363" y="5992"/>
                </a:lnTo>
                <a:lnTo>
                  <a:pt x="1409" y="6022"/>
                </a:lnTo>
                <a:lnTo>
                  <a:pt x="1463" y="6056"/>
                </a:lnTo>
                <a:lnTo>
                  <a:pt x="1525" y="6093"/>
                </a:lnTo>
                <a:lnTo>
                  <a:pt x="1592" y="6131"/>
                </a:lnTo>
                <a:lnTo>
                  <a:pt x="1666" y="6171"/>
                </a:lnTo>
                <a:lnTo>
                  <a:pt x="1747" y="6213"/>
                </a:lnTo>
                <a:lnTo>
                  <a:pt x="1834" y="6256"/>
                </a:lnTo>
                <a:lnTo>
                  <a:pt x="1925" y="6299"/>
                </a:lnTo>
                <a:lnTo>
                  <a:pt x="1973" y="6320"/>
                </a:lnTo>
                <a:lnTo>
                  <a:pt x="2023" y="6341"/>
                </a:lnTo>
                <a:lnTo>
                  <a:pt x="2074" y="6362"/>
                </a:lnTo>
                <a:lnTo>
                  <a:pt x="2125" y="6382"/>
                </a:lnTo>
                <a:lnTo>
                  <a:pt x="2178" y="6402"/>
                </a:lnTo>
                <a:lnTo>
                  <a:pt x="2232" y="6421"/>
                </a:lnTo>
                <a:lnTo>
                  <a:pt x="2287" y="6441"/>
                </a:lnTo>
                <a:lnTo>
                  <a:pt x="2343" y="6459"/>
                </a:lnTo>
                <a:lnTo>
                  <a:pt x="2400" y="6477"/>
                </a:lnTo>
                <a:lnTo>
                  <a:pt x="2458" y="6493"/>
                </a:lnTo>
                <a:lnTo>
                  <a:pt x="2518" y="6509"/>
                </a:lnTo>
                <a:lnTo>
                  <a:pt x="2577" y="6525"/>
                </a:lnTo>
                <a:lnTo>
                  <a:pt x="2638" y="6539"/>
                </a:lnTo>
                <a:lnTo>
                  <a:pt x="2699" y="6551"/>
                </a:lnTo>
                <a:lnTo>
                  <a:pt x="2762" y="6564"/>
                </a:lnTo>
                <a:lnTo>
                  <a:pt x="2825" y="6574"/>
                </a:lnTo>
                <a:lnTo>
                  <a:pt x="2889" y="6583"/>
                </a:lnTo>
                <a:lnTo>
                  <a:pt x="2953" y="6591"/>
                </a:lnTo>
                <a:lnTo>
                  <a:pt x="3018" y="6598"/>
                </a:lnTo>
                <a:lnTo>
                  <a:pt x="3084" y="6604"/>
                </a:lnTo>
                <a:lnTo>
                  <a:pt x="3149" y="6607"/>
                </a:lnTo>
                <a:lnTo>
                  <a:pt x="3216" y="6610"/>
                </a:lnTo>
                <a:lnTo>
                  <a:pt x="3282" y="6610"/>
                </a:lnTo>
                <a:lnTo>
                  <a:pt x="3351" y="6607"/>
                </a:lnTo>
                <a:lnTo>
                  <a:pt x="3418" y="6604"/>
                </a:lnTo>
                <a:lnTo>
                  <a:pt x="3487" y="6599"/>
                </a:lnTo>
                <a:lnTo>
                  <a:pt x="3555" y="6591"/>
                </a:lnTo>
                <a:lnTo>
                  <a:pt x="3624" y="6582"/>
                </a:lnTo>
                <a:lnTo>
                  <a:pt x="3692" y="6571"/>
                </a:lnTo>
                <a:lnTo>
                  <a:pt x="3762" y="6557"/>
                </a:lnTo>
                <a:lnTo>
                  <a:pt x="3830" y="6541"/>
                </a:lnTo>
                <a:lnTo>
                  <a:pt x="3900" y="6523"/>
                </a:lnTo>
                <a:lnTo>
                  <a:pt x="3970" y="6501"/>
                </a:lnTo>
                <a:lnTo>
                  <a:pt x="4039" y="6478"/>
                </a:lnTo>
                <a:lnTo>
                  <a:pt x="4109" y="6452"/>
                </a:lnTo>
                <a:lnTo>
                  <a:pt x="4179" y="6424"/>
                </a:lnTo>
                <a:lnTo>
                  <a:pt x="4247" y="6392"/>
                </a:lnTo>
                <a:lnTo>
                  <a:pt x="4317" y="6357"/>
                </a:lnTo>
                <a:lnTo>
                  <a:pt x="4323" y="6355"/>
                </a:lnTo>
                <a:lnTo>
                  <a:pt x="4345" y="6346"/>
                </a:lnTo>
                <a:lnTo>
                  <a:pt x="4378" y="6331"/>
                </a:lnTo>
                <a:lnTo>
                  <a:pt x="4423" y="6307"/>
                </a:lnTo>
                <a:lnTo>
                  <a:pt x="4448" y="6292"/>
                </a:lnTo>
                <a:lnTo>
                  <a:pt x="4476" y="6276"/>
                </a:lnTo>
                <a:lnTo>
                  <a:pt x="4507" y="6257"/>
                </a:lnTo>
                <a:lnTo>
                  <a:pt x="4540" y="6235"/>
                </a:lnTo>
                <a:lnTo>
                  <a:pt x="4575" y="6211"/>
                </a:lnTo>
                <a:lnTo>
                  <a:pt x="4611" y="6185"/>
                </a:lnTo>
                <a:lnTo>
                  <a:pt x="4649" y="6155"/>
                </a:lnTo>
                <a:lnTo>
                  <a:pt x="4688" y="6123"/>
                </a:lnTo>
                <a:lnTo>
                  <a:pt x="4744" y="6081"/>
                </a:lnTo>
                <a:lnTo>
                  <a:pt x="4798" y="6038"/>
                </a:lnTo>
                <a:lnTo>
                  <a:pt x="4852" y="5993"/>
                </a:lnTo>
                <a:lnTo>
                  <a:pt x="4903" y="5946"/>
                </a:lnTo>
                <a:lnTo>
                  <a:pt x="4955" y="5900"/>
                </a:lnTo>
                <a:lnTo>
                  <a:pt x="5004" y="5849"/>
                </a:lnTo>
                <a:lnTo>
                  <a:pt x="5052" y="5799"/>
                </a:lnTo>
                <a:lnTo>
                  <a:pt x="5099" y="5747"/>
                </a:lnTo>
                <a:lnTo>
                  <a:pt x="5143" y="5694"/>
                </a:lnTo>
                <a:lnTo>
                  <a:pt x="5186" y="5639"/>
                </a:lnTo>
                <a:lnTo>
                  <a:pt x="5229" y="5583"/>
                </a:lnTo>
                <a:lnTo>
                  <a:pt x="5269" y="5525"/>
                </a:lnTo>
                <a:lnTo>
                  <a:pt x="5307" y="5467"/>
                </a:lnTo>
                <a:lnTo>
                  <a:pt x="5344" y="5408"/>
                </a:lnTo>
                <a:lnTo>
                  <a:pt x="5379" y="5347"/>
                </a:lnTo>
                <a:lnTo>
                  <a:pt x="5412" y="5286"/>
                </a:lnTo>
                <a:lnTo>
                  <a:pt x="5444" y="5223"/>
                </a:lnTo>
                <a:lnTo>
                  <a:pt x="5474" y="5159"/>
                </a:lnTo>
                <a:lnTo>
                  <a:pt x="5503" y="5094"/>
                </a:lnTo>
                <a:lnTo>
                  <a:pt x="5529" y="5028"/>
                </a:lnTo>
                <a:lnTo>
                  <a:pt x="5553" y="4961"/>
                </a:lnTo>
                <a:lnTo>
                  <a:pt x="5575" y="4893"/>
                </a:lnTo>
                <a:lnTo>
                  <a:pt x="5595" y="4824"/>
                </a:lnTo>
                <a:lnTo>
                  <a:pt x="5613" y="4755"/>
                </a:lnTo>
                <a:lnTo>
                  <a:pt x="5630" y="4685"/>
                </a:lnTo>
                <a:lnTo>
                  <a:pt x="5644" y="4613"/>
                </a:lnTo>
                <a:lnTo>
                  <a:pt x="5657" y="4543"/>
                </a:lnTo>
                <a:lnTo>
                  <a:pt x="5667" y="4470"/>
                </a:lnTo>
                <a:lnTo>
                  <a:pt x="5675" y="4396"/>
                </a:lnTo>
                <a:lnTo>
                  <a:pt x="5681" y="4322"/>
                </a:lnTo>
                <a:lnTo>
                  <a:pt x="5684" y="4248"/>
                </a:lnTo>
                <a:lnTo>
                  <a:pt x="5685" y="4174"/>
                </a:lnTo>
                <a:lnTo>
                  <a:pt x="5684" y="4111"/>
                </a:lnTo>
                <a:lnTo>
                  <a:pt x="5682" y="4050"/>
                </a:lnTo>
                <a:lnTo>
                  <a:pt x="5677" y="3988"/>
                </a:lnTo>
                <a:lnTo>
                  <a:pt x="5673" y="3927"/>
                </a:lnTo>
                <a:lnTo>
                  <a:pt x="5666" y="3867"/>
                </a:lnTo>
                <a:lnTo>
                  <a:pt x="5657" y="3808"/>
                </a:lnTo>
                <a:lnTo>
                  <a:pt x="5648" y="3747"/>
                </a:lnTo>
                <a:lnTo>
                  <a:pt x="5636" y="3689"/>
                </a:lnTo>
                <a:lnTo>
                  <a:pt x="5624" y="3629"/>
                </a:lnTo>
                <a:lnTo>
                  <a:pt x="5609" y="3572"/>
                </a:lnTo>
                <a:lnTo>
                  <a:pt x="5594" y="3514"/>
                </a:lnTo>
                <a:lnTo>
                  <a:pt x="5577" y="3458"/>
                </a:lnTo>
                <a:lnTo>
                  <a:pt x="5559" y="3401"/>
                </a:lnTo>
                <a:lnTo>
                  <a:pt x="5539" y="3346"/>
                </a:lnTo>
                <a:lnTo>
                  <a:pt x="5517" y="3291"/>
                </a:lnTo>
                <a:lnTo>
                  <a:pt x="5496" y="3237"/>
                </a:lnTo>
                <a:lnTo>
                  <a:pt x="5472" y="3183"/>
                </a:lnTo>
                <a:lnTo>
                  <a:pt x="5448" y="3130"/>
                </a:lnTo>
                <a:lnTo>
                  <a:pt x="5422" y="3078"/>
                </a:lnTo>
                <a:lnTo>
                  <a:pt x="5394" y="3027"/>
                </a:lnTo>
                <a:lnTo>
                  <a:pt x="5366" y="2975"/>
                </a:lnTo>
                <a:lnTo>
                  <a:pt x="5336" y="2925"/>
                </a:lnTo>
                <a:lnTo>
                  <a:pt x="5305" y="2876"/>
                </a:lnTo>
                <a:lnTo>
                  <a:pt x="5273" y="2828"/>
                </a:lnTo>
                <a:lnTo>
                  <a:pt x="5241" y="2780"/>
                </a:lnTo>
                <a:lnTo>
                  <a:pt x="5207" y="2734"/>
                </a:lnTo>
                <a:lnTo>
                  <a:pt x="5172" y="2688"/>
                </a:lnTo>
                <a:lnTo>
                  <a:pt x="5135" y="2642"/>
                </a:lnTo>
                <a:lnTo>
                  <a:pt x="5097" y="2599"/>
                </a:lnTo>
                <a:lnTo>
                  <a:pt x="5060" y="2555"/>
                </a:lnTo>
                <a:lnTo>
                  <a:pt x="5020" y="2513"/>
                </a:lnTo>
                <a:lnTo>
                  <a:pt x="4980" y="2472"/>
                </a:lnTo>
                <a:lnTo>
                  <a:pt x="4939" y="2431"/>
                </a:lnTo>
                <a:lnTo>
                  <a:pt x="4897" y="2392"/>
                </a:lnTo>
                <a:lnTo>
                  <a:pt x="4853" y="2353"/>
                </a:lnTo>
                <a:lnTo>
                  <a:pt x="4809" y="2317"/>
                </a:lnTo>
                <a:lnTo>
                  <a:pt x="4764" y="2280"/>
                </a:lnTo>
                <a:lnTo>
                  <a:pt x="4718" y="2245"/>
                </a:lnTo>
                <a:lnTo>
                  <a:pt x="4672" y="2211"/>
                </a:lnTo>
                <a:lnTo>
                  <a:pt x="4624" y="2178"/>
                </a:lnTo>
                <a:lnTo>
                  <a:pt x="4576" y="2146"/>
                </a:lnTo>
                <a:lnTo>
                  <a:pt x="4526" y="2115"/>
                </a:lnTo>
                <a:lnTo>
                  <a:pt x="4476" y="2085"/>
                </a:lnTo>
                <a:lnTo>
                  <a:pt x="4425" y="2058"/>
                </a:lnTo>
                <a:lnTo>
                  <a:pt x="4374" y="2030"/>
                </a:lnTo>
                <a:lnTo>
                  <a:pt x="4321" y="2004"/>
                </a:lnTo>
                <a:lnTo>
                  <a:pt x="4269" y="1979"/>
                </a:lnTo>
                <a:lnTo>
                  <a:pt x="4215" y="1956"/>
                </a:lnTo>
                <a:lnTo>
                  <a:pt x="4160" y="1933"/>
                </a:lnTo>
                <a:lnTo>
                  <a:pt x="4105" y="1913"/>
                </a:lnTo>
                <a:lnTo>
                  <a:pt x="4050" y="1893"/>
                </a:lnTo>
                <a:lnTo>
                  <a:pt x="3994" y="1875"/>
                </a:lnTo>
                <a:lnTo>
                  <a:pt x="3937" y="1858"/>
                </a:lnTo>
                <a:lnTo>
                  <a:pt x="3879" y="1842"/>
                </a:lnTo>
                <a:lnTo>
                  <a:pt x="3821" y="1828"/>
                </a:lnTo>
                <a:lnTo>
                  <a:pt x="3763" y="1816"/>
                </a:lnTo>
                <a:lnTo>
                  <a:pt x="3704" y="1804"/>
                </a:lnTo>
                <a:lnTo>
                  <a:pt x="3644" y="1794"/>
                </a:lnTo>
                <a:lnTo>
                  <a:pt x="3585" y="1786"/>
                </a:lnTo>
                <a:lnTo>
                  <a:pt x="3524" y="1779"/>
                </a:lnTo>
                <a:lnTo>
                  <a:pt x="3463" y="1774"/>
                </a:lnTo>
                <a:lnTo>
                  <a:pt x="3402" y="1770"/>
                </a:lnTo>
                <a:lnTo>
                  <a:pt x="3340" y="1768"/>
                </a:lnTo>
                <a:lnTo>
                  <a:pt x="3278" y="1767"/>
                </a:lnTo>
                <a:close/>
                <a:moveTo>
                  <a:pt x="2374" y="5734"/>
                </a:moveTo>
                <a:lnTo>
                  <a:pt x="2374" y="5734"/>
                </a:lnTo>
                <a:lnTo>
                  <a:pt x="2343" y="5734"/>
                </a:lnTo>
                <a:lnTo>
                  <a:pt x="2312" y="5732"/>
                </a:lnTo>
                <a:lnTo>
                  <a:pt x="2281" y="5727"/>
                </a:lnTo>
                <a:lnTo>
                  <a:pt x="2251" y="5723"/>
                </a:lnTo>
                <a:lnTo>
                  <a:pt x="2222" y="5716"/>
                </a:lnTo>
                <a:lnTo>
                  <a:pt x="2192" y="5707"/>
                </a:lnTo>
                <a:lnTo>
                  <a:pt x="2164" y="5698"/>
                </a:lnTo>
                <a:lnTo>
                  <a:pt x="2136" y="5686"/>
                </a:lnTo>
                <a:lnTo>
                  <a:pt x="2109" y="5675"/>
                </a:lnTo>
                <a:lnTo>
                  <a:pt x="2083" y="5661"/>
                </a:lnTo>
                <a:lnTo>
                  <a:pt x="2058" y="5646"/>
                </a:lnTo>
                <a:lnTo>
                  <a:pt x="2033" y="5630"/>
                </a:lnTo>
                <a:lnTo>
                  <a:pt x="2009" y="5613"/>
                </a:lnTo>
                <a:lnTo>
                  <a:pt x="1986" y="5595"/>
                </a:lnTo>
                <a:lnTo>
                  <a:pt x="1964" y="5575"/>
                </a:lnTo>
                <a:lnTo>
                  <a:pt x="1942" y="5556"/>
                </a:lnTo>
                <a:lnTo>
                  <a:pt x="1922" y="5534"/>
                </a:lnTo>
                <a:lnTo>
                  <a:pt x="1904" y="5513"/>
                </a:lnTo>
                <a:lnTo>
                  <a:pt x="1885" y="5490"/>
                </a:lnTo>
                <a:lnTo>
                  <a:pt x="1868" y="5466"/>
                </a:lnTo>
                <a:lnTo>
                  <a:pt x="1852" y="5441"/>
                </a:lnTo>
                <a:lnTo>
                  <a:pt x="1837" y="5416"/>
                </a:lnTo>
                <a:lnTo>
                  <a:pt x="1824" y="5388"/>
                </a:lnTo>
                <a:lnTo>
                  <a:pt x="1811" y="5362"/>
                </a:lnTo>
                <a:lnTo>
                  <a:pt x="1801" y="5334"/>
                </a:lnTo>
                <a:lnTo>
                  <a:pt x="1791" y="5306"/>
                </a:lnTo>
                <a:lnTo>
                  <a:pt x="1783" y="5276"/>
                </a:lnTo>
                <a:lnTo>
                  <a:pt x="1776" y="5247"/>
                </a:lnTo>
                <a:lnTo>
                  <a:pt x="1771" y="5217"/>
                </a:lnTo>
                <a:lnTo>
                  <a:pt x="1767" y="5186"/>
                </a:lnTo>
                <a:lnTo>
                  <a:pt x="1764" y="5155"/>
                </a:lnTo>
                <a:lnTo>
                  <a:pt x="1763" y="5125"/>
                </a:lnTo>
                <a:lnTo>
                  <a:pt x="1764" y="5093"/>
                </a:lnTo>
                <a:lnTo>
                  <a:pt x="1767" y="5062"/>
                </a:lnTo>
                <a:lnTo>
                  <a:pt x="1771" y="5031"/>
                </a:lnTo>
                <a:lnTo>
                  <a:pt x="1776" y="5001"/>
                </a:lnTo>
                <a:lnTo>
                  <a:pt x="1783" y="4972"/>
                </a:lnTo>
                <a:lnTo>
                  <a:pt x="1791" y="4943"/>
                </a:lnTo>
                <a:lnTo>
                  <a:pt x="1801" y="4915"/>
                </a:lnTo>
                <a:lnTo>
                  <a:pt x="1811" y="4886"/>
                </a:lnTo>
                <a:lnTo>
                  <a:pt x="1824" y="4860"/>
                </a:lnTo>
                <a:lnTo>
                  <a:pt x="1837" y="4834"/>
                </a:lnTo>
                <a:lnTo>
                  <a:pt x="1852" y="4807"/>
                </a:lnTo>
                <a:lnTo>
                  <a:pt x="1868" y="4783"/>
                </a:lnTo>
                <a:lnTo>
                  <a:pt x="1885" y="4759"/>
                </a:lnTo>
                <a:lnTo>
                  <a:pt x="1904" y="4735"/>
                </a:lnTo>
                <a:lnTo>
                  <a:pt x="1922" y="4714"/>
                </a:lnTo>
                <a:lnTo>
                  <a:pt x="1942" y="4692"/>
                </a:lnTo>
                <a:lnTo>
                  <a:pt x="1964" y="4673"/>
                </a:lnTo>
                <a:lnTo>
                  <a:pt x="1986" y="4653"/>
                </a:lnTo>
                <a:lnTo>
                  <a:pt x="2009" y="4635"/>
                </a:lnTo>
                <a:lnTo>
                  <a:pt x="2033" y="4618"/>
                </a:lnTo>
                <a:lnTo>
                  <a:pt x="2058" y="4602"/>
                </a:lnTo>
                <a:lnTo>
                  <a:pt x="2083" y="4587"/>
                </a:lnTo>
                <a:lnTo>
                  <a:pt x="2109" y="4573"/>
                </a:lnTo>
                <a:lnTo>
                  <a:pt x="2136" y="4562"/>
                </a:lnTo>
                <a:lnTo>
                  <a:pt x="2164" y="4551"/>
                </a:lnTo>
                <a:lnTo>
                  <a:pt x="2192" y="4541"/>
                </a:lnTo>
                <a:lnTo>
                  <a:pt x="2222" y="4532"/>
                </a:lnTo>
                <a:lnTo>
                  <a:pt x="2251" y="4525"/>
                </a:lnTo>
                <a:lnTo>
                  <a:pt x="2281" y="4521"/>
                </a:lnTo>
                <a:lnTo>
                  <a:pt x="2312" y="4516"/>
                </a:lnTo>
                <a:lnTo>
                  <a:pt x="2343" y="4514"/>
                </a:lnTo>
                <a:lnTo>
                  <a:pt x="2374" y="4514"/>
                </a:lnTo>
                <a:lnTo>
                  <a:pt x="2406" y="4514"/>
                </a:lnTo>
                <a:lnTo>
                  <a:pt x="2437" y="4516"/>
                </a:lnTo>
                <a:lnTo>
                  <a:pt x="2467" y="4521"/>
                </a:lnTo>
                <a:lnTo>
                  <a:pt x="2497" y="4525"/>
                </a:lnTo>
                <a:lnTo>
                  <a:pt x="2527" y="4532"/>
                </a:lnTo>
                <a:lnTo>
                  <a:pt x="2555" y="4541"/>
                </a:lnTo>
                <a:lnTo>
                  <a:pt x="2584" y="4551"/>
                </a:lnTo>
                <a:lnTo>
                  <a:pt x="2611" y="4562"/>
                </a:lnTo>
                <a:lnTo>
                  <a:pt x="2639" y="4573"/>
                </a:lnTo>
                <a:lnTo>
                  <a:pt x="2665" y="4587"/>
                </a:lnTo>
                <a:lnTo>
                  <a:pt x="2691" y="4602"/>
                </a:lnTo>
                <a:lnTo>
                  <a:pt x="2715" y="4618"/>
                </a:lnTo>
                <a:lnTo>
                  <a:pt x="2739" y="4635"/>
                </a:lnTo>
                <a:lnTo>
                  <a:pt x="2762" y="4653"/>
                </a:lnTo>
                <a:lnTo>
                  <a:pt x="2785" y="4673"/>
                </a:lnTo>
                <a:lnTo>
                  <a:pt x="2805" y="4692"/>
                </a:lnTo>
                <a:lnTo>
                  <a:pt x="2826" y="4714"/>
                </a:lnTo>
                <a:lnTo>
                  <a:pt x="2845" y="4735"/>
                </a:lnTo>
                <a:lnTo>
                  <a:pt x="2864" y="4759"/>
                </a:lnTo>
                <a:lnTo>
                  <a:pt x="2881" y="4783"/>
                </a:lnTo>
                <a:lnTo>
                  <a:pt x="2897" y="4807"/>
                </a:lnTo>
                <a:lnTo>
                  <a:pt x="2910" y="4834"/>
                </a:lnTo>
                <a:lnTo>
                  <a:pt x="2924" y="4860"/>
                </a:lnTo>
                <a:lnTo>
                  <a:pt x="2937" y="4886"/>
                </a:lnTo>
                <a:lnTo>
                  <a:pt x="2948" y="4915"/>
                </a:lnTo>
                <a:lnTo>
                  <a:pt x="2957" y="4943"/>
                </a:lnTo>
                <a:lnTo>
                  <a:pt x="2965" y="4972"/>
                </a:lnTo>
                <a:lnTo>
                  <a:pt x="2972" y="5001"/>
                </a:lnTo>
                <a:lnTo>
                  <a:pt x="2978" y="5031"/>
                </a:lnTo>
                <a:lnTo>
                  <a:pt x="2981" y="5062"/>
                </a:lnTo>
                <a:lnTo>
                  <a:pt x="2983" y="5093"/>
                </a:lnTo>
                <a:lnTo>
                  <a:pt x="2985" y="5125"/>
                </a:lnTo>
                <a:lnTo>
                  <a:pt x="2983" y="5155"/>
                </a:lnTo>
                <a:lnTo>
                  <a:pt x="2981" y="5186"/>
                </a:lnTo>
                <a:lnTo>
                  <a:pt x="2978" y="5217"/>
                </a:lnTo>
                <a:lnTo>
                  <a:pt x="2972" y="5247"/>
                </a:lnTo>
                <a:lnTo>
                  <a:pt x="2965" y="5276"/>
                </a:lnTo>
                <a:lnTo>
                  <a:pt x="2957" y="5306"/>
                </a:lnTo>
                <a:lnTo>
                  <a:pt x="2948" y="5334"/>
                </a:lnTo>
                <a:lnTo>
                  <a:pt x="2937" y="5362"/>
                </a:lnTo>
                <a:lnTo>
                  <a:pt x="2924" y="5388"/>
                </a:lnTo>
                <a:lnTo>
                  <a:pt x="2910" y="5416"/>
                </a:lnTo>
                <a:lnTo>
                  <a:pt x="2897" y="5441"/>
                </a:lnTo>
                <a:lnTo>
                  <a:pt x="2881" y="5466"/>
                </a:lnTo>
                <a:lnTo>
                  <a:pt x="2864" y="5490"/>
                </a:lnTo>
                <a:lnTo>
                  <a:pt x="2845" y="5513"/>
                </a:lnTo>
                <a:lnTo>
                  <a:pt x="2826" y="5534"/>
                </a:lnTo>
                <a:lnTo>
                  <a:pt x="2805" y="5556"/>
                </a:lnTo>
                <a:lnTo>
                  <a:pt x="2785" y="5575"/>
                </a:lnTo>
                <a:lnTo>
                  <a:pt x="2762" y="5595"/>
                </a:lnTo>
                <a:lnTo>
                  <a:pt x="2739" y="5613"/>
                </a:lnTo>
                <a:lnTo>
                  <a:pt x="2715" y="5630"/>
                </a:lnTo>
                <a:lnTo>
                  <a:pt x="2691" y="5646"/>
                </a:lnTo>
                <a:lnTo>
                  <a:pt x="2665" y="5661"/>
                </a:lnTo>
                <a:lnTo>
                  <a:pt x="2639" y="5675"/>
                </a:lnTo>
                <a:lnTo>
                  <a:pt x="2611" y="5686"/>
                </a:lnTo>
                <a:lnTo>
                  <a:pt x="2584" y="5698"/>
                </a:lnTo>
                <a:lnTo>
                  <a:pt x="2555" y="5707"/>
                </a:lnTo>
                <a:lnTo>
                  <a:pt x="2527" y="5716"/>
                </a:lnTo>
                <a:lnTo>
                  <a:pt x="2497" y="5723"/>
                </a:lnTo>
                <a:lnTo>
                  <a:pt x="2467" y="5727"/>
                </a:lnTo>
                <a:lnTo>
                  <a:pt x="2437" y="5732"/>
                </a:lnTo>
                <a:lnTo>
                  <a:pt x="2406" y="5734"/>
                </a:lnTo>
                <a:lnTo>
                  <a:pt x="2374" y="5734"/>
                </a:lnTo>
                <a:close/>
                <a:moveTo>
                  <a:pt x="2469" y="3926"/>
                </a:moveTo>
                <a:lnTo>
                  <a:pt x="2469" y="3926"/>
                </a:lnTo>
                <a:lnTo>
                  <a:pt x="2437" y="3926"/>
                </a:lnTo>
                <a:lnTo>
                  <a:pt x="2406" y="3924"/>
                </a:lnTo>
                <a:lnTo>
                  <a:pt x="2375" y="3919"/>
                </a:lnTo>
                <a:lnTo>
                  <a:pt x="2345" y="3915"/>
                </a:lnTo>
                <a:lnTo>
                  <a:pt x="2316" y="3908"/>
                </a:lnTo>
                <a:lnTo>
                  <a:pt x="2286" y="3899"/>
                </a:lnTo>
                <a:lnTo>
                  <a:pt x="2259" y="3890"/>
                </a:lnTo>
                <a:lnTo>
                  <a:pt x="2230" y="3878"/>
                </a:lnTo>
                <a:lnTo>
                  <a:pt x="2204" y="3867"/>
                </a:lnTo>
                <a:lnTo>
                  <a:pt x="2178" y="3853"/>
                </a:lnTo>
                <a:lnTo>
                  <a:pt x="2151" y="3838"/>
                </a:lnTo>
                <a:lnTo>
                  <a:pt x="2127" y="3822"/>
                </a:lnTo>
                <a:lnTo>
                  <a:pt x="2103" y="3805"/>
                </a:lnTo>
                <a:lnTo>
                  <a:pt x="2079" y="3787"/>
                </a:lnTo>
                <a:lnTo>
                  <a:pt x="2058" y="3768"/>
                </a:lnTo>
                <a:lnTo>
                  <a:pt x="2036" y="3748"/>
                </a:lnTo>
                <a:lnTo>
                  <a:pt x="2017" y="3726"/>
                </a:lnTo>
                <a:lnTo>
                  <a:pt x="1997" y="3705"/>
                </a:lnTo>
                <a:lnTo>
                  <a:pt x="1979" y="3682"/>
                </a:lnTo>
                <a:lnTo>
                  <a:pt x="1962" y="3658"/>
                </a:lnTo>
                <a:lnTo>
                  <a:pt x="1946" y="3633"/>
                </a:lnTo>
                <a:lnTo>
                  <a:pt x="1931" y="3607"/>
                </a:lnTo>
                <a:lnTo>
                  <a:pt x="1917" y="3580"/>
                </a:lnTo>
                <a:lnTo>
                  <a:pt x="1906" y="3554"/>
                </a:lnTo>
                <a:lnTo>
                  <a:pt x="1894" y="3526"/>
                </a:lnTo>
                <a:lnTo>
                  <a:pt x="1885" y="3498"/>
                </a:lnTo>
                <a:lnTo>
                  <a:pt x="1877" y="3469"/>
                </a:lnTo>
                <a:lnTo>
                  <a:pt x="1870" y="3439"/>
                </a:lnTo>
                <a:lnTo>
                  <a:pt x="1865" y="3409"/>
                </a:lnTo>
                <a:lnTo>
                  <a:pt x="1860" y="3378"/>
                </a:lnTo>
                <a:lnTo>
                  <a:pt x="1858" y="3348"/>
                </a:lnTo>
                <a:lnTo>
                  <a:pt x="1858" y="3317"/>
                </a:lnTo>
                <a:lnTo>
                  <a:pt x="1858" y="3285"/>
                </a:lnTo>
                <a:lnTo>
                  <a:pt x="1860" y="3254"/>
                </a:lnTo>
                <a:lnTo>
                  <a:pt x="1865" y="3223"/>
                </a:lnTo>
                <a:lnTo>
                  <a:pt x="1870" y="3193"/>
                </a:lnTo>
                <a:lnTo>
                  <a:pt x="1877" y="3164"/>
                </a:lnTo>
                <a:lnTo>
                  <a:pt x="1885" y="3135"/>
                </a:lnTo>
                <a:lnTo>
                  <a:pt x="1894" y="3107"/>
                </a:lnTo>
                <a:lnTo>
                  <a:pt x="1906" y="3078"/>
                </a:lnTo>
                <a:lnTo>
                  <a:pt x="1917" y="3052"/>
                </a:lnTo>
                <a:lnTo>
                  <a:pt x="1931" y="3026"/>
                </a:lnTo>
                <a:lnTo>
                  <a:pt x="1946" y="2999"/>
                </a:lnTo>
                <a:lnTo>
                  <a:pt x="1962" y="2975"/>
                </a:lnTo>
                <a:lnTo>
                  <a:pt x="1979" y="2952"/>
                </a:lnTo>
                <a:lnTo>
                  <a:pt x="1997" y="2928"/>
                </a:lnTo>
                <a:lnTo>
                  <a:pt x="2017" y="2906"/>
                </a:lnTo>
                <a:lnTo>
                  <a:pt x="2036" y="2884"/>
                </a:lnTo>
                <a:lnTo>
                  <a:pt x="2058" y="2865"/>
                </a:lnTo>
                <a:lnTo>
                  <a:pt x="2079" y="2845"/>
                </a:lnTo>
                <a:lnTo>
                  <a:pt x="2103" y="2827"/>
                </a:lnTo>
                <a:lnTo>
                  <a:pt x="2127" y="2810"/>
                </a:lnTo>
                <a:lnTo>
                  <a:pt x="2151" y="2794"/>
                </a:lnTo>
                <a:lnTo>
                  <a:pt x="2178" y="2779"/>
                </a:lnTo>
                <a:lnTo>
                  <a:pt x="2204" y="2767"/>
                </a:lnTo>
                <a:lnTo>
                  <a:pt x="2230" y="2754"/>
                </a:lnTo>
                <a:lnTo>
                  <a:pt x="2259" y="2743"/>
                </a:lnTo>
                <a:lnTo>
                  <a:pt x="2286" y="2734"/>
                </a:lnTo>
                <a:lnTo>
                  <a:pt x="2316" y="2726"/>
                </a:lnTo>
                <a:lnTo>
                  <a:pt x="2345" y="2719"/>
                </a:lnTo>
                <a:lnTo>
                  <a:pt x="2375" y="2713"/>
                </a:lnTo>
                <a:lnTo>
                  <a:pt x="2406" y="2710"/>
                </a:lnTo>
                <a:lnTo>
                  <a:pt x="2437" y="2706"/>
                </a:lnTo>
                <a:lnTo>
                  <a:pt x="2469" y="2706"/>
                </a:lnTo>
                <a:lnTo>
                  <a:pt x="2499" y="2706"/>
                </a:lnTo>
                <a:lnTo>
                  <a:pt x="2530" y="2710"/>
                </a:lnTo>
                <a:lnTo>
                  <a:pt x="2561" y="2713"/>
                </a:lnTo>
                <a:lnTo>
                  <a:pt x="2591" y="2719"/>
                </a:lnTo>
                <a:lnTo>
                  <a:pt x="2620" y="2726"/>
                </a:lnTo>
                <a:lnTo>
                  <a:pt x="2650" y="2734"/>
                </a:lnTo>
                <a:lnTo>
                  <a:pt x="2678" y="2743"/>
                </a:lnTo>
                <a:lnTo>
                  <a:pt x="2706" y="2754"/>
                </a:lnTo>
                <a:lnTo>
                  <a:pt x="2732" y="2767"/>
                </a:lnTo>
                <a:lnTo>
                  <a:pt x="2759" y="2779"/>
                </a:lnTo>
                <a:lnTo>
                  <a:pt x="2785" y="2794"/>
                </a:lnTo>
                <a:lnTo>
                  <a:pt x="2810" y="2810"/>
                </a:lnTo>
                <a:lnTo>
                  <a:pt x="2833" y="2827"/>
                </a:lnTo>
                <a:lnTo>
                  <a:pt x="2857" y="2845"/>
                </a:lnTo>
                <a:lnTo>
                  <a:pt x="2878" y="2865"/>
                </a:lnTo>
                <a:lnTo>
                  <a:pt x="2900" y="2884"/>
                </a:lnTo>
                <a:lnTo>
                  <a:pt x="2920" y="2906"/>
                </a:lnTo>
                <a:lnTo>
                  <a:pt x="2939" y="2928"/>
                </a:lnTo>
                <a:lnTo>
                  <a:pt x="2957" y="2952"/>
                </a:lnTo>
                <a:lnTo>
                  <a:pt x="2974" y="2975"/>
                </a:lnTo>
                <a:lnTo>
                  <a:pt x="2990" y="2999"/>
                </a:lnTo>
                <a:lnTo>
                  <a:pt x="3005" y="3026"/>
                </a:lnTo>
                <a:lnTo>
                  <a:pt x="3019" y="3052"/>
                </a:lnTo>
                <a:lnTo>
                  <a:pt x="3030" y="3078"/>
                </a:lnTo>
                <a:lnTo>
                  <a:pt x="3042" y="3107"/>
                </a:lnTo>
                <a:lnTo>
                  <a:pt x="3051" y="3135"/>
                </a:lnTo>
                <a:lnTo>
                  <a:pt x="3059" y="3164"/>
                </a:lnTo>
                <a:lnTo>
                  <a:pt x="3066" y="3193"/>
                </a:lnTo>
                <a:lnTo>
                  <a:pt x="3071" y="3223"/>
                </a:lnTo>
                <a:lnTo>
                  <a:pt x="3076" y="3254"/>
                </a:lnTo>
                <a:lnTo>
                  <a:pt x="3078" y="3285"/>
                </a:lnTo>
                <a:lnTo>
                  <a:pt x="3078" y="3317"/>
                </a:lnTo>
                <a:lnTo>
                  <a:pt x="3078" y="3348"/>
                </a:lnTo>
                <a:lnTo>
                  <a:pt x="3076" y="3378"/>
                </a:lnTo>
                <a:lnTo>
                  <a:pt x="3071" y="3409"/>
                </a:lnTo>
                <a:lnTo>
                  <a:pt x="3066" y="3439"/>
                </a:lnTo>
                <a:lnTo>
                  <a:pt x="3059" y="3469"/>
                </a:lnTo>
                <a:lnTo>
                  <a:pt x="3051" y="3498"/>
                </a:lnTo>
                <a:lnTo>
                  <a:pt x="3042" y="3526"/>
                </a:lnTo>
                <a:lnTo>
                  <a:pt x="3030" y="3554"/>
                </a:lnTo>
                <a:lnTo>
                  <a:pt x="3019" y="3580"/>
                </a:lnTo>
                <a:lnTo>
                  <a:pt x="3005" y="3607"/>
                </a:lnTo>
                <a:lnTo>
                  <a:pt x="2990" y="3633"/>
                </a:lnTo>
                <a:lnTo>
                  <a:pt x="2974" y="3658"/>
                </a:lnTo>
                <a:lnTo>
                  <a:pt x="2957" y="3682"/>
                </a:lnTo>
                <a:lnTo>
                  <a:pt x="2939" y="3705"/>
                </a:lnTo>
                <a:lnTo>
                  <a:pt x="2920" y="3726"/>
                </a:lnTo>
                <a:lnTo>
                  <a:pt x="2900" y="3748"/>
                </a:lnTo>
                <a:lnTo>
                  <a:pt x="2878" y="3768"/>
                </a:lnTo>
                <a:lnTo>
                  <a:pt x="2857" y="3787"/>
                </a:lnTo>
                <a:lnTo>
                  <a:pt x="2833" y="3805"/>
                </a:lnTo>
                <a:lnTo>
                  <a:pt x="2810" y="3822"/>
                </a:lnTo>
                <a:lnTo>
                  <a:pt x="2785" y="3838"/>
                </a:lnTo>
                <a:lnTo>
                  <a:pt x="2759" y="3853"/>
                </a:lnTo>
                <a:lnTo>
                  <a:pt x="2732" y="3867"/>
                </a:lnTo>
                <a:lnTo>
                  <a:pt x="2706" y="3878"/>
                </a:lnTo>
                <a:lnTo>
                  <a:pt x="2678" y="3890"/>
                </a:lnTo>
                <a:lnTo>
                  <a:pt x="2650" y="3899"/>
                </a:lnTo>
                <a:lnTo>
                  <a:pt x="2620" y="3908"/>
                </a:lnTo>
                <a:lnTo>
                  <a:pt x="2591" y="3915"/>
                </a:lnTo>
                <a:lnTo>
                  <a:pt x="2561" y="3919"/>
                </a:lnTo>
                <a:lnTo>
                  <a:pt x="2530" y="3924"/>
                </a:lnTo>
                <a:lnTo>
                  <a:pt x="2499" y="3926"/>
                </a:lnTo>
                <a:lnTo>
                  <a:pt x="2469" y="3926"/>
                </a:lnTo>
                <a:close/>
                <a:moveTo>
                  <a:pt x="3380" y="4522"/>
                </a:moveTo>
                <a:lnTo>
                  <a:pt x="3380" y="4522"/>
                </a:lnTo>
                <a:lnTo>
                  <a:pt x="3358" y="4521"/>
                </a:lnTo>
                <a:lnTo>
                  <a:pt x="3337" y="4517"/>
                </a:lnTo>
                <a:lnTo>
                  <a:pt x="3317" y="4512"/>
                </a:lnTo>
                <a:lnTo>
                  <a:pt x="3297" y="4505"/>
                </a:lnTo>
                <a:lnTo>
                  <a:pt x="3279" y="4496"/>
                </a:lnTo>
                <a:lnTo>
                  <a:pt x="3262" y="4485"/>
                </a:lnTo>
                <a:lnTo>
                  <a:pt x="3246" y="4473"/>
                </a:lnTo>
                <a:lnTo>
                  <a:pt x="3230" y="4459"/>
                </a:lnTo>
                <a:lnTo>
                  <a:pt x="3216" y="4444"/>
                </a:lnTo>
                <a:lnTo>
                  <a:pt x="3205" y="4428"/>
                </a:lnTo>
                <a:lnTo>
                  <a:pt x="3193" y="4411"/>
                </a:lnTo>
                <a:lnTo>
                  <a:pt x="3185" y="4392"/>
                </a:lnTo>
                <a:lnTo>
                  <a:pt x="3177" y="4373"/>
                </a:lnTo>
                <a:lnTo>
                  <a:pt x="3173" y="4353"/>
                </a:lnTo>
                <a:lnTo>
                  <a:pt x="3169" y="4331"/>
                </a:lnTo>
                <a:lnTo>
                  <a:pt x="3168" y="4310"/>
                </a:lnTo>
                <a:lnTo>
                  <a:pt x="3169" y="4289"/>
                </a:lnTo>
                <a:lnTo>
                  <a:pt x="3173" y="4267"/>
                </a:lnTo>
                <a:lnTo>
                  <a:pt x="3177" y="4247"/>
                </a:lnTo>
                <a:lnTo>
                  <a:pt x="3185" y="4228"/>
                </a:lnTo>
                <a:lnTo>
                  <a:pt x="3193" y="4209"/>
                </a:lnTo>
                <a:lnTo>
                  <a:pt x="3205" y="4192"/>
                </a:lnTo>
                <a:lnTo>
                  <a:pt x="3216" y="4176"/>
                </a:lnTo>
                <a:lnTo>
                  <a:pt x="3230" y="4161"/>
                </a:lnTo>
                <a:lnTo>
                  <a:pt x="3246" y="4148"/>
                </a:lnTo>
                <a:lnTo>
                  <a:pt x="3262" y="4135"/>
                </a:lnTo>
                <a:lnTo>
                  <a:pt x="3279" y="4125"/>
                </a:lnTo>
                <a:lnTo>
                  <a:pt x="3297" y="4116"/>
                </a:lnTo>
                <a:lnTo>
                  <a:pt x="3317" y="4109"/>
                </a:lnTo>
                <a:lnTo>
                  <a:pt x="3337" y="4103"/>
                </a:lnTo>
                <a:lnTo>
                  <a:pt x="3358" y="4100"/>
                </a:lnTo>
                <a:lnTo>
                  <a:pt x="3380" y="4099"/>
                </a:lnTo>
                <a:lnTo>
                  <a:pt x="3401" y="4100"/>
                </a:lnTo>
                <a:lnTo>
                  <a:pt x="3423" y="4103"/>
                </a:lnTo>
                <a:lnTo>
                  <a:pt x="3442" y="4109"/>
                </a:lnTo>
                <a:lnTo>
                  <a:pt x="3462" y="4116"/>
                </a:lnTo>
                <a:lnTo>
                  <a:pt x="3481" y="4125"/>
                </a:lnTo>
                <a:lnTo>
                  <a:pt x="3498" y="4135"/>
                </a:lnTo>
                <a:lnTo>
                  <a:pt x="3514" y="4148"/>
                </a:lnTo>
                <a:lnTo>
                  <a:pt x="3529" y="4161"/>
                </a:lnTo>
                <a:lnTo>
                  <a:pt x="3543" y="4176"/>
                </a:lnTo>
                <a:lnTo>
                  <a:pt x="3555" y="4192"/>
                </a:lnTo>
                <a:lnTo>
                  <a:pt x="3566" y="4209"/>
                </a:lnTo>
                <a:lnTo>
                  <a:pt x="3575" y="4228"/>
                </a:lnTo>
                <a:lnTo>
                  <a:pt x="3582" y="4247"/>
                </a:lnTo>
                <a:lnTo>
                  <a:pt x="3587" y="4267"/>
                </a:lnTo>
                <a:lnTo>
                  <a:pt x="3590" y="4289"/>
                </a:lnTo>
                <a:lnTo>
                  <a:pt x="3591" y="4310"/>
                </a:lnTo>
                <a:lnTo>
                  <a:pt x="3590" y="4331"/>
                </a:lnTo>
                <a:lnTo>
                  <a:pt x="3587" y="4353"/>
                </a:lnTo>
                <a:lnTo>
                  <a:pt x="3582" y="4373"/>
                </a:lnTo>
                <a:lnTo>
                  <a:pt x="3575" y="4392"/>
                </a:lnTo>
                <a:lnTo>
                  <a:pt x="3566" y="4411"/>
                </a:lnTo>
                <a:lnTo>
                  <a:pt x="3555" y="4428"/>
                </a:lnTo>
                <a:lnTo>
                  <a:pt x="3543" y="4444"/>
                </a:lnTo>
                <a:lnTo>
                  <a:pt x="3529" y="4459"/>
                </a:lnTo>
                <a:lnTo>
                  <a:pt x="3514" y="4473"/>
                </a:lnTo>
                <a:lnTo>
                  <a:pt x="3498" y="4485"/>
                </a:lnTo>
                <a:lnTo>
                  <a:pt x="3481" y="4496"/>
                </a:lnTo>
                <a:lnTo>
                  <a:pt x="3462" y="4505"/>
                </a:lnTo>
                <a:lnTo>
                  <a:pt x="3442" y="4512"/>
                </a:lnTo>
                <a:lnTo>
                  <a:pt x="3423" y="4517"/>
                </a:lnTo>
                <a:lnTo>
                  <a:pt x="3401" y="4521"/>
                </a:lnTo>
                <a:lnTo>
                  <a:pt x="3380" y="4522"/>
                </a:lnTo>
                <a:close/>
                <a:moveTo>
                  <a:pt x="4159" y="5805"/>
                </a:moveTo>
                <a:lnTo>
                  <a:pt x="4159" y="5805"/>
                </a:lnTo>
                <a:lnTo>
                  <a:pt x="4127" y="5804"/>
                </a:lnTo>
                <a:lnTo>
                  <a:pt x="4096" y="5801"/>
                </a:lnTo>
                <a:lnTo>
                  <a:pt x="4066" y="5798"/>
                </a:lnTo>
                <a:lnTo>
                  <a:pt x="4036" y="5792"/>
                </a:lnTo>
                <a:lnTo>
                  <a:pt x="4006" y="5785"/>
                </a:lnTo>
                <a:lnTo>
                  <a:pt x="3978" y="5778"/>
                </a:lnTo>
                <a:lnTo>
                  <a:pt x="3949" y="5768"/>
                </a:lnTo>
                <a:lnTo>
                  <a:pt x="3921" y="5757"/>
                </a:lnTo>
                <a:lnTo>
                  <a:pt x="3894" y="5744"/>
                </a:lnTo>
                <a:lnTo>
                  <a:pt x="3868" y="5731"/>
                </a:lnTo>
                <a:lnTo>
                  <a:pt x="3842" y="5717"/>
                </a:lnTo>
                <a:lnTo>
                  <a:pt x="3818" y="5701"/>
                </a:lnTo>
                <a:lnTo>
                  <a:pt x="3794" y="5684"/>
                </a:lnTo>
                <a:lnTo>
                  <a:pt x="3770" y="5666"/>
                </a:lnTo>
                <a:lnTo>
                  <a:pt x="3748" y="5646"/>
                </a:lnTo>
                <a:lnTo>
                  <a:pt x="3727" y="5626"/>
                </a:lnTo>
                <a:lnTo>
                  <a:pt x="3707" y="5605"/>
                </a:lnTo>
                <a:lnTo>
                  <a:pt x="3688" y="5582"/>
                </a:lnTo>
                <a:lnTo>
                  <a:pt x="3669" y="5560"/>
                </a:lnTo>
                <a:lnTo>
                  <a:pt x="3652" y="5536"/>
                </a:lnTo>
                <a:lnTo>
                  <a:pt x="3636" y="5510"/>
                </a:lnTo>
                <a:lnTo>
                  <a:pt x="3621" y="5485"/>
                </a:lnTo>
                <a:lnTo>
                  <a:pt x="3609" y="5459"/>
                </a:lnTo>
                <a:lnTo>
                  <a:pt x="3596" y="5432"/>
                </a:lnTo>
                <a:lnTo>
                  <a:pt x="3585" y="5404"/>
                </a:lnTo>
                <a:lnTo>
                  <a:pt x="3576" y="5376"/>
                </a:lnTo>
                <a:lnTo>
                  <a:pt x="3568" y="5347"/>
                </a:lnTo>
                <a:lnTo>
                  <a:pt x="3561" y="5318"/>
                </a:lnTo>
                <a:lnTo>
                  <a:pt x="3555" y="5288"/>
                </a:lnTo>
                <a:lnTo>
                  <a:pt x="3552" y="5257"/>
                </a:lnTo>
                <a:lnTo>
                  <a:pt x="3550" y="5226"/>
                </a:lnTo>
                <a:lnTo>
                  <a:pt x="3548" y="5194"/>
                </a:lnTo>
                <a:lnTo>
                  <a:pt x="3550" y="5163"/>
                </a:lnTo>
                <a:lnTo>
                  <a:pt x="3552" y="5133"/>
                </a:lnTo>
                <a:lnTo>
                  <a:pt x="3555" y="5102"/>
                </a:lnTo>
                <a:lnTo>
                  <a:pt x="3561" y="5071"/>
                </a:lnTo>
                <a:lnTo>
                  <a:pt x="3568" y="5042"/>
                </a:lnTo>
                <a:lnTo>
                  <a:pt x="3576" y="5013"/>
                </a:lnTo>
                <a:lnTo>
                  <a:pt x="3585" y="4984"/>
                </a:lnTo>
                <a:lnTo>
                  <a:pt x="3596" y="4957"/>
                </a:lnTo>
                <a:lnTo>
                  <a:pt x="3609" y="4929"/>
                </a:lnTo>
                <a:lnTo>
                  <a:pt x="3621" y="4903"/>
                </a:lnTo>
                <a:lnTo>
                  <a:pt x="3636" y="4878"/>
                </a:lnTo>
                <a:lnTo>
                  <a:pt x="3652" y="4853"/>
                </a:lnTo>
                <a:lnTo>
                  <a:pt x="3669" y="4829"/>
                </a:lnTo>
                <a:lnTo>
                  <a:pt x="3688" y="4806"/>
                </a:lnTo>
                <a:lnTo>
                  <a:pt x="3707" y="4785"/>
                </a:lnTo>
                <a:lnTo>
                  <a:pt x="3727" y="4763"/>
                </a:lnTo>
                <a:lnTo>
                  <a:pt x="3748" y="4742"/>
                </a:lnTo>
                <a:lnTo>
                  <a:pt x="3770" y="4724"/>
                </a:lnTo>
                <a:lnTo>
                  <a:pt x="3794" y="4706"/>
                </a:lnTo>
                <a:lnTo>
                  <a:pt x="3818" y="4689"/>
                </a:lnTo>
                <a:lnTo>
                  <a:pt x="3842" y="4673"/>
                </a:lnTo>
                <a:lnTo>
                  <a:pt x="3868" y="4658"/>
                </a:lnTo>
                <a:lnTo>
                  <a:pt x="3894" y="4644"/>
                </a:lnTo>
                <a:lnTo>
                  <a:pt x="3921" y="4632"/>
                </a:lnTo>
                <a:lnTo>
                  <a:pt x="3949" y="4621"/>
                </a:lnTo>
                <a:lnTo>
                  <a:pt x="3978" y="4611"/>
                </a:lnTo>
                <a:lnTo>
                  <a:pt x="4006" y="4603"/>
                </a:lnTo>
                <a:lnTo>
                  <a:pt x="4036" y="4596"/>
                </a:lnTo>
                <a:lnTo>
                  <a:pt x="4066" y="4592"/>
                </a:lnTo>
                <a:lnTo>
                  <a:pt x="4096" y="4587"/>
                </a:lnTo>
                <a:lnTo>
                  <a:pt x="4127" y="4585"/>
                </a:lnTo>
                <a:lnTo>
                  <a:pt x="4159" y="4584"/>
                </a:lnTo>
                <a:lnTo>
                  <a:pt x="4190" y="4585"/>
                </a:lnTo>
                <a:lnTo>
                  <a:pt x="4221" y="4587"/>
                </a:lnTo>
                <a:lnTo>
                  <a:pt x="4252" y="4592"/>
                </a:lnTo>
                <a:lnTo>
                  <a:pt x="4281" y="4596"/>
                </a:lnTo>
                <a:lnTo>
                  <a:pt x="4311" y="4603"/>
                </a:lnTo>
                <a:lnTo>
                  <a:pt x="4341" y="4611"/>
                </a:lnTo>
                <a:lnTo>
                  <a:pt x="4368" y="4621"/>
                </a:lnTo>
                <a:lnTo>
                  <a:pt x="4397" y="4632"/>
                </a:lnTo>
                <a:lnTo>
                  <a:pt x="4423" y="4644"/>
                </a:lnTo>
                <a:lnTo>
                  <a:pt x="4450" y="4658"/>
                </a:lnTo>
                <a:lnTo>
                  <a:pt x="4475" y="4673"/>
                </a:lnTo>
                <a:lnTo>
                  <a:pt x="4500" y="4689"/>
                </a:lnTo>
                <a:lnTo>
                  <a:pt x="4524" y="4706"/>
                </a:lnTo>
                <a:lnTo>
                  <a:pt x="4547" y="4724"/>
                </a:lnTo>
                <a:lnTo>
                  <a:pt x="4569" y="4742"/>
                </a:lnTo>
                <a:lnTo>
                  <a:pt x="4591" y="4763"/>
                </a:lnTo>
                <a:lnTo>
                  <a:pt x="4610" y="4785"/>
                </a:lnTo>
                <a:lnTo>
                  <a:pt x="4629" y="4806"/>
                </a:lnTo>
                <a:lnTo>
                  <a:pt x="4648" y="4829"/>
                </a:lnTo>
                <a:lnTo>
                  <a:pt x="4665" y="4853"/>
                </a:lnTo>
                <a:lnTo>
                  <a:pt x="4681" y="4878"/>
                </a:lnTo>
                <a:lnTo>
                  <a:pt x="4696" y="4903"/>
                </a:lnTo>
                <a:lnTo>
                  <a:pt x="4709" y="4929"/>
                </a:lnTo>
                <a:lnTo>
                  <a:pt x="4721" y="4957"/>
                </a:lnTo>
                <a:lnTo>
                  <a:pt x="4732" y="4984"/>
                </a:lnTo>
                <a:lnTo>
                  <a:pt x="4741" y="5013"/>
                </a:lnTo>
                <a:lnTo>
                  <a:pt x="4750" y="5042"/>
                </a:lnTo>
                <a:lnTo>
                  <a:pt x="4757" y="5071"/>
                </a:lnTo>
                <a:lnTo>
                  <a:pt x="4762" y="5102"/>
                </a:lnTo>
                <a:lnTo>
                  <a:pt x="4766" y="5133"/>
                </a:lnTo>
                <a:lnTo>
                  <a:pt x="4769" y="5163"/>
                </a:lnTo>
                <a:lnTo>
                  <a:pt x="4769" y="5194"/>
                </a:lnTo>
                <a:lnTo>
                  <a:pt x="4769" y="5226"/>
                </a:lnTo>
                <a:lnTo>
                  <a:pt x="4766" y="5257"/>
                </a:lnTo>
                <a:lnTo>
                  <a:pt x="4762" y="5288"/>
                </a:lnTo>
                <a:lnTo>
                  <a:pt x="4757" y="5318"/>
                </a:lnTo>
                <a:lnTo>
                  <a:pt x="4750" y="5347"/>
                </a:lnTo>
                <a:lnTo>
                  <a:pt x="4741" y="5376"/>
                </a:lnTo>
                <a:lnTo>
                  <a:pt x="4732" y="5404"/>
                </a:lnTo>
                <a:lnTo>
                  <a:pt x="4721" y="5432"/>
                </a:lnTo>
                <a:lnTo>
                  <a:pt x="4709" y="5459"/>
                </a:lnTo>
                <a:lnTo>
                  <a:pt x="4696" y="5485"/>
                </a:lnTo>
                <a:lnTo>
                  <a:pt x="4681" y="5510"/>
                </a:lnTo>
                <a:lnTo>
                  <a:pt x="4665" y="5536"/>
                </a:lnTo>
                <a:lnTo>
                  <a:pt x="4648" y="5560"/>
                </a:lnTo>
                <a:lnTo>
                  <a:pt x="4629" y="5582"/>
                </a:lnTo>
                <a:lnTo>
                  <a:pt x="4610" y="5605"/>
                </a:lnTo>
                <a:lnTo>
                  <a:pt x="4591" y="5626"/>
                </a:lnTo>
                <a:lnTo>
                  <a:pt x="4569" y="5646"/>
                </a:lnTo>
                <a:lnTo>
                  <a:pt x="4547" y="5666"/>
                </a:lnTo>
                <a:lnTo>
                  <a:pt x="4524" y="5684"/>
                </a:lnTo>
                <a:lnTo>
                  <a:pt x="4500" y="5701"/>
                </a:lnTo>
                <a:lnTo>
                  <a:pt x="4475" y="5717"/>
                </a:lnTo>
                <a:lnTo>
                  <a:pt x="4450" y="5731"/>
                </a:lnTo>
                <a:lnTo>
                  <a:pt x="4423" y="5744"/>
                </a:lnTo>
                <a:lnTo>
                  <a:pt x="4397" y="5757"/>
                </a:lnTo>
                <a:lnTo>
                  <a:pt x="4368" y="5768"/>
                </a:lnTo>
                <a:lnTo>
                  <a:pt x="4341" y="5778"/>
                </a:lnTo>
                <a:lnTo>
                  <a:pt x="4311" y="5785"/>
                </a:lnTo>
                <a:lnTo>
                  <a:pt x="4281" y="5792"/>
                </a:lnTo>
                <a:lnTo>
                  <a:pt x="4252" y="5798"/>
                </a:lnTo>
                <a:lnTo>
                  <a:pt x="4221" y="5801"/>
                </a:lnTo>
                <a:lnTo>
                  <a:pt x="4190" y="5804"/>
                </a:lnTo>
                <a:lnTo>
                  <a:pt x="4159" y="5805"/>
                </a:lnTo>
                <a:close/>
                <a:moveTo>
                  <a:pt x="4229" y="4021"/>
                </a:moveTo>
                <a:lnTo>
                  <a:pt x="4229" y="4021"/>
                </a:lnTo>
                <a:lnTo>
                  <a:pt x="4198" y="4020"/>
                </a:lnTo>
                <a:lnTo>
                  <a:pt x="4167" y="4018"/>
                </a:lnTo>
                <a:lnTo>
                  <a:pt x="4136" y="4013"/>
                </a:lnTo>
                <a:lnTo>
                  <a:pt x="4107" y="4008"/>
                </a:lnTo>
                <a:lnTo>
                  <a:pt x="4077" y="4002"/>
                </a:lnTo>
                <a:lnTo>
                  <a:pt x="4047" y="3994"/>
                </a:lnTo>
                <a:lnTo>
                  <a:pt x="4019" y="3983"/>
                </a:lnTo>
                <a:lnTo>
                  <a:pt x="3991" y="3973"/>
                </a:lnTo>
                <a:lnTo>
                  <a:pt x="3964" y="3960"/>
                </a:lnTo>
                <a:lnTo>
                  <a:pt x="3938" y="3947"/>
                </a:lnTo>
                <a:lnTo>
                  <a:pt x="3913" y="3932"/>
                </a:lnTo>
                <a:lnTo>
                  <a:pt x="3887" y="3916"/>
                </a:lnTo>
                <a:lnTo>
                  <a:pt x="3863" y="3899"/>
                </a:lnTo>
                <a:lnTo>
                  <a:pt x="3841" y="3882"/>
                </a:lnTo>
                <a:lnTo>
                  <a:pt x="3819" y="3862"/>
                </a:lnTo>
                <a:lnTo>
                  <a:pt x="3797" y="3842"/>
                </a:lnTo>
                <a:lnTo>
                  <a:pt x="3777" y="3820"/>
                </a:lnTo>
                <a:lnTo>
                  <a:pt x="3758" y="3798"/>
                </a:lnTo>
                <a:lnTo>
                  <a:pt x="3740" y="3776"/>
                </a:lnTo>
                <a:lnTo>
                  <a:pt x="3723" y="3752"/>
                </a:lnTo>
                <a:lnTo>
                  <a:pt x="3707" y="3726"/>
                </a:lnTo>
                <a:lnTo>
                  <a:pt x="3692" y="3701"/>
                </a:lnTo>
                <a:lnTo>
                  <a:pt x="3679" y="3675"/>
                </a:lnTo>
                <a:lnTo>
                  <a:pt x="3666" y="3648"/>
                </a:lnTo>
                <a:lnTo>
                  <a:pt x="3656" y="3620"/>
                </a:lnTo>
                <a:lnTo>
                  <a:pt x="3645" y="3592"/>
                </a:lnTo>
                <a:lnTo>
                  <a:pt x="3637" y="3563"/>
                </a:lnTo>
                <a:lnTo>
                  <a:pt x="3631" y="3534"/>
                </a:lnTo>
                <a:lnTo>
                  <a:pt x="3626" y="3503"/>
                </a:lnTo>
                <a:lnTo>
                  <a:pt x="3621" y="3473"/>
                </a:lnTo>
                <a:lnTo>
                  <a:pt x="3619" y="3441"/>
                </a:lnTo>
                <a:lnTo>
                  <a:pt x="3618" y="3410"/>
                </a:lnTo>
                <a:lnTo>
                  <a:pt x="3619" y="3378"/>
                </a:lnTo>
                <a:lnTo>
                  <a:pt x="3621" y="3348"/>
                </a:lnTo>
                <a:lnTo>
                  <a:pt x="3626" y="3317"/>
                </a:lnTo>
                <a:lnTo>
                  <a:pt x="3631" y="3287"/>
                </a:lnTo>
                <a:lnTo>
                  <a:pt x="3637" y="3257"/>
                </a:lnTo>
                <a:lnTo>
                  <a:pt x="3645" y="3229"/>
                </a:lnTo>
                <a:lnTo>
                  <a:pt x="3656" y="3200"/>
                </a:lnTo>
                <a:lnTo>
                  <a:pt x="3666" y="3173"/>
                </a:lnTo>
                <a:lnTo>
                  <a:pt x="3679" y="3146"/>
                </a:lnTo>
                <a:lnTo>
                  <a:pt x="3692" y="3119"/>
                </a:lnTo>
                <a:lnTo>
                  <a:pt x="3707" y="3094"/>
                </a:lnTo>
                <a:lnTo>
                  <a:pt x="3723" y="3069"/>
                </a:lnTo>
                <a:lnTo>
                  <a:pt x="3740" y="3045"/>
                </a:lnTo>
                <a:lnTo>
                  <a:pt x="3758" y="3022"/>
                </a:lnTo>
                <a:lnTo>
                  <a:pt x="3777" y="2999"/>
                </a:lnTo>
                <a:lnTo>
                  <a:pt x="3797" y="2979"/>
                </a:lnTo>
                <a:lnTo>
                  <a:pt x="3819" y="2958"/>
                </a:lnTo>
                <a:lnTo>
                  <a:pt x="3841" y="2939"/>
                </a:lnTo>
                <a:lnTo>
                  <a:pt x="3863" y="2921"/>
                </a:lnTo>
                <a:lnTo>
                  <a:pt x="3887" y="2904"/>
                </a:lnTo>
                <a:lnTo>
                  <a:pt x="3913" y="2889"/>
                </a:lnTo>
                <a:lnTo>
                  <a:pt x="3938" y="2874"/>
                </a:lnTo>
                <a:lnTo>
                  <a:pt x="3964" y="2860"/>
                </a:lnTo>
                <a:lnTo>
                  <a:pt x="3991" y="2848"/>
                </a:lnTo>
                <a:lnTo>
                  <a:pt x="4019" y="2837"/>
                </a:lnTo>
                <a:lnTo>
                  <a:pt x="4047" y="2827"/>
                </a:lnTo>
                <a:lnTo>
                  <a:pt x="4077" y="2819"/>
                </a:lnTo>
                <a:lnTo>
                  <a:pt x="4107" y="2812"/>
                </a:lnTo>
                <a:lnTo>
                  <a:pt x="4136" y="2807"/>
                </a:lnTo>
                <a:lnTo>
                  <a:pt x="4167" y="2803"/>
                </a:lnTo>
                <a:lnTo>
                  <a:pt x="4198" y="2801"/>
                </a:lnTo>
                <a:lnTo>
                  <a:pt x="4229" y="2800"/>
                </a:lnTo>
                <a:lnTo>
                  <a:pt x="4261" y="2801"/>
                </a:lnTo>
                <a:lnTo>
                  <a:pt x="4292" y="2803"/>
                </a:lnTo>
                <a:lnTo>
                  <a:pt x="4322" y="2807"/>
                </a:lnTo>
                <a:lnTo>
                  <a:pt x="4352" y="2812"/>
                </a:lnTo>
                <a:lnTo>
                  <a:pt x="4382" y="2819"/>
                </a:lnTo>
                <a:lnTo>
                  <a:pt x="4410" y="2827"/>
                </a:lnTo>
                <a:lnTo>
                  <a:pt x="4439" y="2837"/>
                </a:lnTo>
                <a:lnTo>
                  <a:pt x="4466" y="2848"/>
                </a:lnTo>
                <a:lnTo>
                  <a:pt x="4494" y="2860"/>
                </a:lnTo>
                <a:lnTo>
                  <a:pt x="4520" y="2874"/>
                </a:lnTo>
                <a:lnTo>
                  <a:pt x="4546" y="2889"/>
                </a:lnTo>
                <a:lnTo>
                  <a:pt x="4570" y="2904"/>
                </a:lnTo>
                <a:lnTo>
                  <a:pt x="4594" y="2921"/>
                </a:lnTo>
                <a:lnTo>
                  <a:pt x="4617" y="2939"/>
                </a:lnTo>
                <a:lnTo>
                  <a:pt x="4640" y="2958"/>
                </a:lnTo>
                <a:lnTo>
                  <a:pt x="4660" y="2979"/>
                </a:lnTo>
                <a:lnTo>
                  <a:pt x="4681" y="2999"/>
                </a:lnTo>
                <a:lnTo>
                  <a:pt x="4700" y="3022"/>
                </a:lnTo>
                <a:lnTo>
                  <a:pt x="4718" y="3045"/>
                </a:lnTo>
                <a:lnTo>
                  <a:pt x="4736" y="3069"/>
                </a:lnTo>
                <a:lnTo>
                  <a:pt x="4752" y="3094"/>
                </a:lnTo>
                <a:lnTo>
                  <a:pt x="4765" y="3119"/>
                </a:lnTo>
                <a:lnTo>
                  <a:pt x="4779" y="3146"/>
                </a:lnTo>
                <a:lnTo>
                  <a:pt x="4791" y="3173"/>
                </a:lnTo>
                <a:lnTo>
                  <a:pt x="4803" y="3200"/>
                </a:lnTo>
                <a:lnTo>
                  <a:pt x="4812" y="3229"/>
                </a:lnTo>
                <a:lnTo>
                  <a:pt x="4820" y="3257"/>
                </a:lnTo>
                <a:lnTo>
                  <a:pt x="4827" y="3287"/>
                </a:lnTo>
                <a:lnTo>
                  <a:pt x="4833" y="3317"/>
                </a:lnTo>
                <a:lnTo>
                  <a:pt x="4836" y="3348"/>
                </a:lnTo>
                <a:lnTo>
                  <a:pt x="4838" y="3378"/>
                </a:lnTo>
                <a:lnTo>
                  <a:pt x="4839" y="3410"/>
                </a:lnTo>
                <a:lnTo>
                  <a:pt x="4838" y="3441"/>
                </a:lnTo>
                <a:lnTo>
                  <a:pt x="4836" y="3473"/>
                </a:lnTo>
                <a:lnTo>
                  <a:pt x="4833" y="3503"/>
                </a:lnTo>
                <a:lnTo>
                  <a:pt x="4827" y="3534"/>
                </a:lnTo>
                <a:lnTo>
                  <a:pt x="4820" y="3563"/>
                </a:lnTo>
                <a:lnTo>
                  <a:pt x="4812" y="3592"/>
                </a:lnTo>
                <a:lnTo>
                  <a:pt x="4803" y="3620"/>
                </a:lnTo>
                <a:lnTo>
                  <a:pt x="4791" y="3648"/>
                </a:lnTo>
                <a:lnTo>
                  <a:pt x="4779" y="3675"/>
                </a:lnTo>
                <a:lnTo>
                  <a:pt x="4765" y="3701"/>
                </a:lnTo>
                <a:lnTo>
                  <a:pt x="4752" y="3726"/>
                </a:lnTo>
                <a:lnTo>
                  <a:pt x="4736" y="3752"/>
                </a:lnTo>
                <a:lnTo>
                  <a:pt x="4718" y="3776"/>
                </a:lnTo>
                <a:lnTo>
                  <a:pt x="4700" y="3798"/>
                </a:lnTo>
                <a:lnTo>
                  <a:pt x="4681" y="3820"/>
                </a:lnTo>
                <a:lnTo>
                  <a:pt x="4660" y="3842"/>
                </a:lnTo>
                <a:lnTo>
                  <a:pt x="4640" y="3862"/>
                </a:lnTo>
                <a:lnTo>
                  <a:pt x="4617" y="3882"/>
                </a:lnTo>
                <a:lnTo>
                  <a:pt x="4594" y="3899"/>
                </a:lnTo>
                <a:lnTo>
                  <a:pt x="4570" y="3916"/>
                </a:lnTo>
                <a:lnTo>
                  <a:pt x="4546" y="3932"/>
                </a:lnTo>
                <a:lnTo>
                  <a:pt x="4520" y="3947"/>
                </a:lnTo>
                <a:lnTo>
                  <a:pt x="4494" y="3960"/>
                </a:lnTo>
                <a:lnTo>
                  <a:pt x="4466" y="3973"/>
                </a:lnTo>
                <a:lnTo>
                  <a:pt x="4439" y="3983"/>
                </a:lnTo>
                <a:lnTo>
                  <a:pt x="4410" y="3994"/>
                </a:lnTo>
                <a:lnTo>
                  <a:pt x="4382" y="4002"/>
                </a:lnTo>
                <a:lnTo>
                  <a:pt x="4352" y="4008"/>
                </a:lnTo>
                <a:lnTo>
                  <a:pt x="4322" y="4013"/>
                </a:lnTo>
                <a:lnTo>
                  <a:pt x="4292" y="4018"/>
                </a:lnTo>
                <a:lnTo>
                  <a:pt x="4261" y="4020"/>
                </a:lnTo>
                <a:lnTo>
                  <a:pt x="4229" y="4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rm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KSO_Shape"/>
          <p:cNvSpPr/>
          <p:nvPr>
            <p:custDataLst>
              <p:tags r:id="rId21"/>
            </p:custDataLst>
          </p:nvPr>
        </p:nvSpPr>
        <p:spPr>
          <a:xfrm flipV="1">
            <a:off x="5765352" y="3442297"/>
            <a:ext cx="270390" cy="290743"/>
          </a:xfrm>
          <a:custGeom>
            <a:avLst/>
            <a:gdLst>
              <a:gd name="connsiteX0" fmla="*/ 84274 w 494050"/>
              <a:gd name="connsiteY0" fmla="*/ 98107 h 531069"/>
              <a:gd name="connsiteX1" fmla="*/ 84423 w 494050"/>
              <a:gd name="connsiteY1" fmla="*/ 98165 h 531069"/>
              <a:gd name="connsiteX2" fmla="*/ 83683 w 494050"/>
              <a:gd name="connsiteY2" fmla="*/ 98867 h 531069"/>
              <a:gd name="connsiteX3" fmla="*/ 423146 w 494050"/>
              <a:gd name="connsiteY3" fmla="*/ 0 h 531069"/>
              <a:gd name="connsiteX4" fmla="*/ 395440 w 494050"/>
              <a:gd name="connsiteY4" fmla="*/ 62229 h 531069"/>
              <a:gd name="connsiteX5" fmla="*/ 406255 w 494050"/>
              <a:gd name="connsiteY5" fmla="*/ 71591 h 531069"/>
              <a:gd name="connsiteX6" fmla="*/ 494044 w 494050"/>
              <a:gd name="connsiteY6" fmla="*/ 276386 h 531069"/>
              <a:gd name="connsiteX7" fmla="*/ 493844 w 494050"/>
              <a:gd name="connsiteY7" fmla="*/ 291720 h 531069"/>
              <a:gd name="connsiteX8" fmla="*/ 489376 w 494050"/>
              <a:gd name="connsiteY8" fmla="*/ 331393 h 531069"/>
              <a:gd name="connsiteX9" fmla="*/ 274337 w 494050"/>
              <a:gd name="connsiteY9" fmla="*/ 529541 h 531069"/>
              <a:gd name="connsiteX10" fmla="*/ 20946 w 494050"/>
              <a:gd name="connsiteY10" fmla="*/ 383604 h 531069"/>
              <a:gd name="connsiteX11" fmla="*/ 69840 w 494050"/>
              <a:gd name="connsiteY11" fmla="*/ 111994 h 531069"/>
              <a:gd name="connsiteX12" fmla="*/ 83683 w 494050"/>
              <a:gd name="connsiteY12" fmla="*/ 98867 h 531069"/>
              <a:gd name="connsiteX13" fmla="*/ 82441 w 494050"/>
              <a:gd name="connsiteY13" fmla="*/ 100464 h 531069"/>
              <a:gd name="connsiteX14" fmla="*/ 46275 w 494050"/>
              <a:gd name="connsiteY14" fmla="*/ 342257 h 531069"/>
              <a:gd name="connsiteX15" fmla="*/ 231312 w 494050"/>
              <a:gd name="connsiteY15" fmla="*/ 478390 h 531069"/>
              <a:gd name="connsiteX16" fmla="*/ 425060 w 494050"/>
              <a:gd name="connsiteY16" fmla="*/ 284642 h 531069"/>
              <a:gd name="connsiteX17" fmla="*/ 362655 w 494050"/>
              <a:gd name="connsiteY17" fmla="*/ 142208 h 531069"/>
              <a:gd name="connsiteX18" fmla="*/ 360587 w 494050"/>
              <a:gd name="connsiteY18" fmla="*/ 140509 h 531069"/>
              <a:gd name="connsiteX19" fmla="*/ 336426 w 494050"/>
              <a:gd name="connsiteY19" fmla="*/ 194776 h 531069"/>
              <a:gd name="connsiteX20" fmla="*/ 214880 w 494050"/>
              <a:gd name="connsiteY20" fmla="*/ 23967 h 5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4050" h="531069">
                <a:moveTo>
                  <a:pt x="84274" y="98107"/>
                </a:moveTo>
                <a:cubicBezTo>
                  <a:pt x="84621" y="97719"/>
                  <a:pt x="84687" y="97734"/>
                  <a:pt x="84423" y="98165"/>
                </a:cubicBezTo>
                <a:lnTo>
                  <a:pt x="83683" y="98867"/>
                </a:lnTo>
                <a:close/>
                <a:moveTo>
                  <a:pt x="423146" y="0"/>
                </a:moveTo>
                <a:lnTo>
                  <a:pt x="395440" y="62229"/>
                </a:lnTo>
                <a:lnTo>
                  <a:pt x="406255" y="71591"/>
                </a:lnTo>
                <a:cubicBezTo>
                  <a:pt x="473633" y="133566"/>
                  <a:pt x="493625" y="204832"/>
                  <a:pt x="494044" y="276386"/>
                </a:cubicBezTo>
                <a:cubicBezTo>
                  <a:pt x="494073" y="281497"/>
                  <a:pt x="494003" y="286610"/>
                  <a:pt x="493844" y="291720"/>
                </a:cubicBezTo>
                <a:cubicBezTo>
                  <a:pt x="493432" y="304888"/>
                  <a:pt x="491960" y="318150"/>
                  <a:pt x="489376" y="331393"/>
                </a:cubicBezTo>
                <a:cubicBezTo>
                  <a:pt x="468702" y="437339"/>
                  <a:pt x="381617" y="517584"/>
                  <a:pt x="274337" y="529541"/>
                </a:cubicBezTo>
                <a:cubicBezTo>
                  <a:pt x="167057" y="541499"/>
                  <a:pt x="64440" y="482398"/>
                  <a:pt x="20946" y="383604"/>
                </a:cubicBezTo>
                <a:cubicBezTo>
                  <a:pt x="-19829" y="290984"/>
                  <a:pt x="215" y="183599"/>
                  <a:pt x="69840" y="111994"/>
                </a:cubicBezTo>
                <a:lnTo>
                  <a:pt x="83683" y="98867"/>
                </a:lnTo>
                <a:lnTo>
                  <a:pt x="82441" y="100464"/>
                </a:lnTo>
                <a:cubicBezTo>
                  <a:pt x="70421" y="116975"/>
                  <a:pt x="13101" y="209765"/>
                  <a:pt x="46275" y="342257"/>
                </a:cubicBezTo>
                <a:cubicBezTo>
                  <a:pt x="70805" y="421126"/>
                  <a:pt x="144371" y="478390"/>
                  <a:pt x="231312" y="478390"/>
                </a:cubicBezTo>
                <a:cubicBezTo>
                  <a:pt x="338316" y="478390"/>
                  <a:pt x="425060" y="391646"/>
                  <a:pt x="425060" y="284642"/>
                </a:cubicBezTo>
                <a:cubicBezTo>
                  <a:pt x="425060" y="228319"/>
                  <a:pt x="401027" y="177609"/>
                  <a:pt x="362655" y="142208"/>
                </a:cubicBezTo>
                <a:lnTo>
                  <a:pt x="360587" y="140509"/>
                </a:lnTo>
                <a:lnTo>
                  <a:pt x="336426" y="194776"/>
                </a:lnTo>
                <a:lnTo>
                  <a:pt x="214880" y="2396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80000" lnSpcReduction="20000"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五、大会合作方案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1645910" y="1844174"/>
            <a:ext cx="9261645" cy="274064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1433830" y="1666240"/>
            <a:ext cx="9261475" cy="468693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11"/>
            </p:custDataLst>
          </p:nvPr>
        </p:nvSpPr>
        <p:spPr>
          <a:xfrm>
            <a:off x="5057941" y="1292225"/>
            <a:ext cx="2512086" cy="701934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2"/>
            </p:custDataLst>
          </p:nvPr>
        </p:nvSpPr>
        <p:spPr>
          <a:xfrm>
            <a:off x="5057941" y="1310028"/>
            <a:ext cx="2512086" cy="665057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sz="2800" spc="90" dirty="0">
                <a:ln w="797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大会回</a:t>
            </a:r>
            <a:r>
              <a:rPr sz="2800" spc="70" dirty="0">
                <a:ln w="797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报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2174875" y="2478405"/>
            <a:ext cx="8520430" cy="675640"/>
          </a:xfrm>
          <a:prstGeom prst="rect">
            <a:avLst/>
          </a:prstGeom>
          <a:noFill/>
        </p:spPr>
        <p:txBody>
          <a:bodyPr wrap="square" lIns="91440" tIns="0" rIns="91440" bIns="45720" rtlCol="0" anchor="t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lang="en-US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 主会场入场及茶歇时段播放赞助单</a:t>
            </a:r>
            <a:r>
              <a:rPr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位</a:t>
            </a:r>
            <a:r>
              <a:rPr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宣传</a:t>
            </a:r>
            <a:r>
              <a:rPr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片</a:t>
            </a:r>
            <a:r>
              <a:rPr lang="zh-CN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分钟以内</a:t>
            </a:r>
            <a:r>
              <a:rPr lang="zh-CN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en-US" altLang="en-US" dirty="0"/>
          </a:p>
          <a:p>
            <a:pPr marL="13970" indent="-1270" algn="l" rtl="0" eaLnBrk="0">
              <a:lnSpc>
                <a:spcPct val="100000"/>
              </a:lnSpc>
              <a:spcBef>
                <a:spcPts val="365"/>
              </a:spcBef>
            </a:pPr>
            <a:r>
              <a:rPr lang="en-US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 会议现场提供宣传展示台 1 处，标准展位：</a:t>
            </a:r>
            <a:r>
              <a:rPr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标准展尺寸 2</a:t>
            </a:r>
            <a:r>
              <a:rPr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x</a:t>
            </a:r>
            <a:r>
              <a:rPr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m</a:t>
            </a:r>
            <a:r>
              <a:rPr lang="zh-CN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（由会务组统一制作）</a:t>
            </a:r>
            <a:r>
              <a:rPr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en-US" altLang="en-US" dirty="0"/>
          </a:p>
          <a:p>
            <a:pPr marL="13335" algn="l" rtl="0" eaLnBrk="0">
              <a:lnSpc>
                <a:spcPct val="100000"/>
              </a:lnSpc>
              <a:spcBef>
                <a:spcPts val="395"/>
              </a:spcBef>
            </a:pPr>
            <a:r>
              <a:rPr lang="en-US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 </a:t>
            </a: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宣传展示</a:t>
            </a:r>
            <a:r>
              <a:rPr lang="zh-CN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台</a:t>
            </a:r>
            <a:r>
              <a:rPr lang="zh-CN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可摆放</a:t>
            </a:r>
            <a:r>
              <a:rPr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易拉宝等</a:t>
            </a:r>
            <a:r>
              <a:rPr lang="zh-CN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（自行准备）</a:t>
            </a:r>
            <a:r>
              <a:rPr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lang="en-US" altLang="en-US" dirty="0"/>
          </a:p>
          <a:p>
            <a:pPr marL="19685" algn="l" rtl="0" eaLnBrk="0" fontAlgn="b">
              <a:lnSpc>
                <a:spcPct val="100000"/>
              </a:lnSpc>
            </a:pPr>
            <a:r>
              <a:rPr lang="en-US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 提供</a:t>
            </a:r>
            <a:r>
              <a:rPr lang="zh-CN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</a:t>
            </a:r>
            <a:r>
              <a:rPr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个免注册费的参会名额（包括会议期间的茶歇，用餐）</a:t>
            </a:r>
            <a:r>
              <a:rPr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r>
              <a:rPr lang="en-US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spc="-1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685" algn="l" rtl="0" eaLnBrk="0" fontAlgn="b">
              <a:lnSpc>
                <a:spcPct val="100000"/>
              </a:lnSpc>
            </a:pPr>
            <a:r>
              <a:rPr lang="en-US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 会</a:t>
            </a: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议手册刊登企业信息 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页；</a:t>
            </a:r>
            <a:endParaRPr lang="en-US" spc="-1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685" algn="l" rtl="0" eaLnBrk="0" fontAlgn="b">
              <a:lnSpc>
                <a:spcPct val="100000"/>
              </a:lnSpc>
            </a:pPr>
            <a:r>
              <a:rPr lang="en-US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 </a:t>
            </a: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会议资料袋可放企业宣传资料 2 份；</a:t>
            </a:r>
            <a:endParaRPr lang="en-US" altLang="en-US" dirty="0"/>
          </a:p>
          <a:p>
            <a:pPr marL="19685" algn="l" rtl="0" eaLnBrk="0" fontAlgn="b">
              <a:lnSpc>
                <a:spcPct val="100000"/>
              </a:lnSpc>
              <a:buClrTx/>
              <a:buSzTx/>
              <a:buNone/>
            </a:pPr>
            <a:r>
              <a:rPr lang="en-US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7）在会议资料袋上放置参展单位的 LOGO1处（由会务组统一制作）；</a:t>
            </a:r>
            <a:endParaRPr lang="en-US" spc="-1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685" algn="l" rtl="0" eaLnBrk="0" fontAlgn="b">
              <a:lnSpc>
                <a:spcPct val="100000"/>
              </a:lnSpc>
              <a:buClrTx/>
              <a:buSzTx/>
              <a:buNone/>
            </a:pPr>
            <a:r>
              <a:rPr lang="en-US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8) 官方网站宣传企业信息、作为合作单位链接企 业网站；</a:t>
            </a:r>
            <a:endParaRPr lang="en-US" spc="-1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685" algn="l" rtl="0" eaLnBrk="0" fontAlgn="b">
              <a:lnSpc>
                <a:spcPct val="100000"/>
              </a:lnSpc>
              <a:buClrTx/>
              <a:buSzTx/>
              <a:buNone/>
            </a:pPr>
            <a:r>
              <a:rPr lang="en-US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9) 所有对外宣传海报体现赞助企业名称；</a:t>
            </a:r>
            <a:endParaRPr lang="en-US" spc="-1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685" algn="l" rtl="0" eaLnBrk="0" fontAlgn="b">
              <a:lnSpc>
                <a:spcPct val="100000"/>
              </a:lnSpc>
              <a:buClrTx/>
              <a:buSzTx/>
              <a:buNone/>
            </a:pPr>
            <a:r>
              <a:rPr lang="en-US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10)开幕式前排 VIP 坐席；</a:t>
            </a:r>
            <a:endParaRPr lang="en-US" altLang="en-US" spc="-10" dirty="0">
              <a:solidFill>
                <a:srgbClr val="000000">
                  <a:alpha val="100000"/>
                </a:srgb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1433830" y="1666362"/>
            <a:ext cx="3329258" cy="460668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首席合作伙伴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五、大会合作方案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1634480" y="2022609"/>
            <a:ext cx="9261645" cy="274064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1422400" y="1844675"/>
            <a:ext cx="9261475" cy="422338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11"/>
            </p:custDataLst>
          </p:nvPr>
        </p:nvSpPr>
        <p:spPr>
          <a:xfrm>
            <a:off x="5046511" y="1470660"/>
            <a:ext cx="2512086" cy="701934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2"/>
            </p:custDataLst>
          </p:nvPr>
        </p:nvSpPr>
        <p:spPr>
          <a:xfrm>
            <a:off x="5046511" y="1488463"/>
            <a:ext cx="2512086" cy="665057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sz="2800" spc="90" dirty="0">
                <a:ln w="797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大会回</a:t>
            </a:r>
            <a:r>
              <a:rPr sz="2800" spc="70" dirty="0">
                <a:ln w="797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报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2163445" y="2656840"/>
            <a:ext cx="8520430" cy="675640"/>
          </a:xfrm>
          <a:prstGeom prst="rect">
            <a:avLst/>
          </a:prstGeom>
          <a:noFill/>
        </p:spPr>
        <p:txBody>
          <a:bodyPr wrap="square" lIns="91440" tIns="0" rIns="91440" bIns="45720" rtlCol="0" anchor="t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1) 会议现场提供宣传展示台 1 处，标准展尺寸2x3m（由会务组统一制作）；</a:t>
            </a:r>
            <a:endParaRPr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2) 宣传展示台可摆放易拉宝等（自行准备）；</a:t>
            </a:r>
            <a:endParaRPr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3) 提供三个免注册费的参会名额+2名参展人员（包括会议期间的茶歇，用餐）；</a:t>
            </a:r>
            <a:endParaRPr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4) 会议手册刊登企业信息 1 页（宣传内容经会务组同意）；</a:t>
            </a:r>
            <a:endParaRPr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5) 会议资料袋可放企业宣传资料 1 套；</a:t>
            </a:r>
            <a:endParaRPr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6) 在会议资料袋上放置参展单位的 LOGO1处（由会务组统一制作）；</a:t>
            </a:r>
            <a:endParaRPr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7) 官方网站宣传企业信息、作为合作单位链接企业网站；</a:t>
            </a:r>
            <a:endParaRPr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19050" indent="-3175" algn="l" rtl="0" eaLnBrk="0">
              <a:lnSpc>
                <a:spcPct val="100000"/>
              </a:lnSpc>
              <a:spcBef>
                <a:spcPts val="380"/>
              </a:spcBef>
            </a:pPr>
            <a:r>
              <a:rPr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8) 所有对外宣传海报体现赞助企业名称</a:t>
            </a:r>
            <a:endParaRPr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1422400" y="1844797"/>
            <a:ext cx="3329258" cy="460668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深度合作伙伴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五、大会合作方案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732643" y="2015547"/>
            <a:ext cx="5151504" cy="152439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614680" y="1916417"/>
            <a:ext cx="5151469" cy="3676663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11"/>
            </p:custDataLst>
          </p:nvPr>
        </p:nvSpPr>
        <p:spPr>
          <a:xfrm>
            <a:off x="2166620" y="1708785"/>
            <a:ext cx="1860550" cy="39052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2"/>
            </p:custDataLst>
          </p:nvPr>
        </p:nvSpPr>
        <p:spPr>
          <a:xfrm>
            <a:off x="2024380" y="1729105"/>
            <a:ext cx="2002790" cy="370205"/>
          </a:xfrm>
          <a:prstGeom prst="rect">
            <a:avLst/>
          </a:prstGeom>
          <a:noFill/>
        </p:spPr>
        <p:txBody>
          <a:bodyPr wrap="square" lIns="91440" tIns="45720" rIns="91440" bIns="45720" rtlCol="0"/>
          <a:lstStyle/>
          <a:p>
            <a:pPr algn="ctr">
              <a:lnSpc>
                <a:spcPct val="120000"/>
              </a:lnSpc>
            </a:pPr>
            <a:r>
              <a:rPr spc="90" dirty="0">
                <a:ln w="797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大会回</a:t>
            </a:r>
            <a:r>
              <a:rPr spc="70" dirty="0">
                <a:ln w="797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报</a:t>
            </a:r>
            <a:endParaRPr lang="en-US" altLang="en-US" b="1" spc="70" dirty="0">
              <a:ln w="7972" cap="flat" cmpd="sng">
                <a:solidFill>
                  <a:srgbClr val="FFFFFF">
                    <a:alpha val="100000"/>
                  </a:srgbClr>
                </a:solidFill>
                <a:prstDash val="solid"/>
                <a:bevel/>
              </a:ln>
              <a:solidFill>
                <a:srgbClr val="FFFF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99770" y="2138144"/>
            <a:ext cx="1881256" cy="336511"/>
          </a:xfrm>
          <a:prstGeom prst="rect">
            <a:avLst/>
          </a:prstGeom>
          <a:noFill/>
        </p:spPr>
        <p:txBody>
          <a:bodyPr wrap="square" lIns="91440" tIns="45720" rIns="91440" bIns="0" rtlCol="0" anchor="b"/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zh-CN" altLang="en-US" sz="16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特别合作伙伴</a:t>
            </a:r>
            <a:endParaRPr lang="zh-CN" altLang="en-US" sz="1600" b="1" spc="30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99770" y="2513330"/>
            <a:ext cx="4897120" cy="298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50000"/>
              </a:lnSpc>
            </a:pP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 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会议现场提供宣传展示台 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处，标准展位：标准展尺寸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2x3m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（由会务组统一制作）；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2) 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宣传展示台可摆放易拉宝等（自行准备）；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3) 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提供两个免注册费的参会名额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+2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名参展人员（包括会议期间的茶歇，用餐）；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4) 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会议手册刊登企业信息 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页（宣传内容经会务组同意）；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5) 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会议文件袋里放置企业宣传单页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张；</a:t>
            </a:r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6) </a:t>
            </a: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官方网站宣传企业信息、作为合作单位链接企业网站；</a:t>
            </a:r>
            <a:endParaRPr lang="zh-CN" altLang="en-US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14"/>
            </p:custDataLst>
          </p:nvPr>
        </p:nvSpPr>
        <p:spPr>
          <a:xfrm>
            <a:off x="6597503" y="2028247"/>
            <a:ext cx="5151504" cy="152439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15"/>
            </p:custDataLst>
          </p:nvPr>
        </p:nvSpPr>
        <p:spPr>
          <a:xfrm>
            <a:off x="6479540" y="1929117"/>
            <a:ext cx="5151469" cy="3676663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16"/>
            </p:custDataLst>
          </p:nvPr>
        </p:nvSpPr>
        <p:spPr>
          <a:xfrm>
            <a:off x="8564245" y="1745615"/>
            <a:ext cx="1614170" cy="39052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8446135" y="1741805"/>
            <a:ext cx="1943100" cy="370205"/>
          </a:xfrm>
          <a:prstGeom prst="rect">
            <a:avLst/>
          </a:prstGeom>
          <a:noFill/>
        </p:spPr>
        <p:txBody>
          <a:bodyPr wrap="square" lIns="91440" tIns="45720" rIns="91440" bIns="45720" rtlCol="0"/>
          <a:lstStyle/>
          <a:p>
            <a:pPr algn="ctr">
              <a:lnSpc>
                <a:spcPct val="120000"/>
              </a:lnSpc>
            </a:pPr>
            <a:r>
              <a:rPr spc="90" dirty="0">
                <a:ln w="797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大会回</a:t>
            </a:r>
            <a:r>
              <a:rPr spc="70" dirty="0">
                <a:ln w="797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报</a:t>
            </a:r>
            <a:endParaRPr lang="en-US" altLang="en-US" b="1" spc="70" dirty="0">
              <a:ln w="7972" cap="flat" cmpd="sng">
                <a:solidFill>
                  <a:srgbClr val="FFFFFF">
                    <a:alpha val="100000"/>
                  </a:srgbClr>
                </a:solidFill>
                <a:prstDash val="solid"/>
                <a:bevel/>
              </a:ln>
              <a:solidFill>
                <a:srgbClr val="FFFF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8"/>
            </p:custDataLst>
          </p:nvPr>
        </p:nvSpPr>
        <p:spPr>
          <a:xfrm>
            <a:off x="6564630" y="2150844"/>
            <a:ext cx="1881256" cy="336511"/>
          </a:xfrm>
          <a:prstGeom prst="rect">
            <a:avLst/>
          </a:prstGeom>
          <a:noFill/>
        </p:spPr>
        <p:txBody>
          <a:bodyPr wrap="square" lIns="91440" tIns="45720" rIns="91440" bIns="0" rtlCol="0" anchor="b"/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 lang="zh-CN" altLang="en-US" sz="16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合作伙伴</a:t>
            </a:r>
            <a:endParaRPr lang="zh-CN" altLang="en-US" sz="1600" b="1" spc="30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64630" y="2526030"/>
            <a:ext cx="5014595" cy="298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50000"/>
              </a:lnSpc>
            </a:pPr>
            <a:r>
              <a:rPr 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1) </a:t>
            </a:r>
            <a:r>
              <a:rPr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会议现场提供宣传展示台 1 处，标准展位：标准展尺寸2x3m（由会务组统一制作）；</a:t>
            </a:r>
            <a:endParaRPr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2) </a:t>
            </a:r>
            <a:r>
              <a:rPr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2名参展人员（包括会议期间的茶歇，用餐）</a:t>
            </a:r>
            <a:endParaRPr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3) 宣传展示台可摆放易拉宝等（自行准备）；</a:t>
            </a:r>
            <a:endParaRPr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4) 会议手册刊登企业 LOGO；</a:t>
            </a:r>
            <a:endParaRPr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5) 会议文件袋里放置企业宣传单页；</a:t>
            </a:r>
            <a:endParaRPr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6) 官方网站宣传企业信息；</a:t>
            </a:r>
            <a:endParaRPr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五、大会合作方案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单项权益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23607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3607"/>
          </a:xfrm>
          <a:prstGeom prst="rect">
            <a:avLst/>
          </a:prstGeom>
        </p:spPr>
      </p:pic>
      <p:sp>
        <p:nvSpPr>
          <p:cNvPr id="9" name="椭圆 8"/>
          <p:cNvSpPr/>
          <p:nvPr>
            <p:custDataLst>
              <p:tags r:id="rId9"/>
            </p:custDataLst>
          </p:nvPr>
        </p:nvSpPr>
        <p:spPr>
          <a:xfrm>
            <a:off x="5253728" y="3208085"/>
            <a:ext cx="1401022" cy="1401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10"/>
          <p:cNvSpPr/>
          <p:nvPr>
            <p:custDataLst>
              <p:tags r:id="rId10"/>
            </p:custDataLst>
          </p:nvPr>
        </p:nvSpPr>
        <p:spPr bwMode="auto">
          <a:xfrm>
            <a:off x="5677959" y="3469268"/>
            <a:ext cx="552560" cy="878654"/>
          </a:xfrm>
          <a:custGeom>
            <a:avLst/>
            <a:gdLst/>
            <a:ahLst/>
            <a:cxnLst>
              <a:cxn ang="0">
                <a:pos x="42" y="115"/>
              </a:cxn>
              <a:cxn ang="0">
                <a:pos x="30" y="115"/>
              </a:cxn>
              <a:cxn ang="0">
                <a:pos x="30" y="102"/>
              </a:cxn>
              <a:cxn ang="0">
                <a:pos x="10" y="94"/>
              </a:cxn>
              <a:cxn ang="0">
                <a:pos x="0" y="77"/>
              </a:cxn>
              <a:cxn ang="0">
                <a:pos x="19" y="73"/>
              </a:cxn>
              <a:cxn ang="0">
                <a:pos x="37" y="85"/>
              </a:cxn>
              <a:cxn ang="0">
                <a:pos x="47" y="83"/>
              </a:cxn>
              <a:cxn ang="0">
                <a:pos x="51" y="76"/>
              </a:cxn>
              <a:cxn ang="0">
                <a:pos x="47" y="70"/>
              </a:cxn>
              <a:cxn ang="0">
                <a:pos x="36" y="66"/>
              </a:cxn>
              <a:cxn ang="0">
                <a:pos x="20" y="62"/>
              </a:cxn>
              <a:cxn ang="0">
                <a:pos x="9" y="53"/>
              </a:cxn>
              <a:cxn ang="0">
                <a:pos x="4" y="39"/>
              </a:cxn>
              <a:cxn ang="0">
                <a:pos x="12" y="21"/>
              </a:cxn>
              <a:cxn ang="0">
                <a:pos x="30" y="11"/>
              </a:cxn>
              <a:cxn ang="0">
                <a:pos x="30" y="0"/>
              </a:cxn>
              <a:cxn ang="0">
                <a:pos x="42" y="0"/>
              </a:cxn>
              <a:cxn ang="0">
                <a:pos x="42" y="11"/>
              </a:cxn>
              <a:cxn ang="0">
                <a:pos x="51" y="13"/>
              </a:cxn>
              <a:cxn ang="0">
                <a:pos x="59" y="17"/>
              </a:cxn>
              <a:cxn ang="0">
                <a:pos x="70" y="32"/>
              </a:cxn>
              <a:cxn ang="0">
                <a:pos x="52" y="38"/>
              </a:cxn>
              <a:cxn ang="0">
                <a:pos x="37" y="27"/>
              </a:cxn>
              <a:cxn ang="0">
                <a:pos x="25" y="35"/>
              </a:cxn>
              <a:cxn ang="0">
                <a:pos x="28" y="41"/>
              </a:cxn>
              <a:cxn ang="0">
                <a:pos x="37" y="44"/>
              </a:cxn>
              <a:cxn ang="0">
                <a:pos x="60" y="51"/>
              </a:cxn>
              <a:cxn ang="0">
                <a:pos x="72" y="73"/>
              </a:cxn>
              <a:cxn ang="0">
                <a:pos x="68" y="87"/>
              </a:cxn>
              <a:cxn ang="0">
                <a:pos x="57" y="97"/>
              </a:cxn>
              <a:cxn ang="0">
                <a:pos x="49" y="100"/>
              </a:cxn>
              <a:cxn ang="0">
                <a:pos x="42" y="102"/>
              </a:cxn>
              <a:cxn ang="0">
                <a:pos x="42" y="115"/>
              </a:cxn>
            </a:cxnLst>
            <a:rect l="0" t="0" r="r" b="b"/>
            <a:pathLst>
              <a:path w="72" h="115">
                <a:moveTo>
                  <a:pt x="42" y="115"/>
                </a:moveTo>
                <a:cubicBezTo>
                  <a:pt x="30" y="115"/>
                  <a:pt x="30" y="115"/>
                  <a:pt x="30" y="11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2" y="101"/>
                  <a:pt x="16" y="98"/>
                  <a:pt x="10" y="94"/>
                </a:cubicBezTo>
                <a:cubicBezTo>
                  <a:pt x="5" y="90"/>
                  <a:pt x="2" y="85"/>
                  <a:pt x="0" y="77"/>
                </a:cubicBezTo>
                <a:cubicBezTo>
                  <a:pt x="19" y="73"/>
                  <a:pt x="19" y="73"/>
                  <a:pt x="19" y="73"/>
                </a:cubicBezTo>
                <a:cubicBezTo>
                  <a:pt x="21" y="81"/>
                  <a:pt x="27" y="85"/>
                  <a:pt x="37" y="85"/>
                </a:cubicBezTo>
                <a:cubicBezTo>
                  <a:pt x="41" y="85"/>
                  <a:pt x="44" y="85"/>
                  <a:pt x="47" y="83"/>
                </a:cubicBezTo>
                <a:cubicBezTo>
                  <a:pt x="50" y="82"/>
                  <a:pt x="51" y="79"/>
                  <a:pt x="51" y="76"/>
                </a:cubicBezTo>
                <a:cubicBezTo>
                  <a:pt x="51" y="73"/>
                  <a:pt x="50" y="71"/>
                  <a:pt x="47" y="70"/>
                </a:cubicBezTo>
                <a:cubicBezTo>
                  <a:pt x="44" y="68"/>
                  <a:pt x="41" y="67"/>
                  <a:pt x="36" y="66"/>
                </a:cubicBezTo>
                <a:cubicBezTo>
                  <a:pt x="29" y="65"/>
                  <a:pt x="24" y="63"/>
                  <a:pt x="20" y="62"/>
                </a:cubicBezTo>
                <a:cubicBezTo>
                  <a:pt x="15" y="60"/>
                  <a:pt x="12" y="57"/>
                  <a:pt x="9" y="53"/>
                </a:cubicBezTo>
                <a:cubicBezTo>
                  <a:pt x="6" y="50"/>
                  <a:pt x="4" y="45"/>
                  <a:pt x="4" y="39"/>
                </a:cubicBezTo>
                <a:cubicBezTo>
                  <a:pt x="4" y="32"/>
                  <a:pt x="7" y="26"/>
                  <a:pt x="12" y="21"/>
                </a:cubicBezTo>
                <a:cubicBezTo>
                  <a:pt x="17" y="15"/>
                  <a:pt x="23" y="12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8" y="12"/>
                  <a:pt x="51" y="13"/>
                </a:cubicBezTo>
                <a:cubicBezTo>
                  <a:pt x="54" y="14"/>
                  <a:pt x="56" y="15"/>
                  <a:pt x="59" y="17"/>
                </a:cubicBezTo>
                <a:cubicBezTo>
                  <a:pt x="64" y="20"/>
                  <a:pt x="67" y="25"/>
                  <a:pt x="70" y="32"/>
                </a:cubicBezTo>
                <a:cubicBezTo>
                  <a:pt x="52" y="38"/>
                  <a:pt x="52" y="38"/>
                  <a:pt x="52" y="38"/>
                </a:cubicBezTo>
                <a:cubicBezTo>
                  <a:pt x="50" y="31"/>
                  <a:pt x="45" y="27"/>
                  <a:pt x="37" y="27"/>
                </a:cubicBezTo>
                <a:cubicBezTo>
                  <a:pt x="29" y="27"/>
                  <a:pt x="25" y="30"/>
                  <a:pt x="25" y="35"/>
                </a:cubicBezTo>
                <a:cubicBezTo>
                  <a:pt x="25" y="38"/>
                  <a:pt x="26" y="40"/>
                  <a:pt x="28" y="41"/>
                </a:cubicBezTo>
                <a:cubicBezTo>
                  <a:pt x="30" y="42"/>
                  <a:pt x="33" y="43"/>
                  <a:pt x="37" y="44"/>
                </a:cubicBezTo>
                <a:cubicBezTo>
                  <a:pt x="48" y="46"/>
                  <a:pt x="56" y="49"/>
                  <a:pt x="60" y="51"/>
                </a:cubicBezTo>
                <a:cubicBezTo>
                  <a:pt x="68" y="56"/>
                  <a:pt x="72" y="64"/>
                  <a:pt x="72" y="73"/>
                </a:cubicBezTo>
                <a:cubicBezTo>
                  <a:pt x="72" y="78"/>
                  <a:pt x="71" y="83"/>
                  <a:pt x="68" y="87"/>
                </a:cubicBezTo>
                <a:cubicBezTo>
                  <a:pt x="65" y="91"/>
                  <a:pt x="61" y="95"/>
                  <a:pt x="57" y="97"/>
                </a:cubicBezTo>
                <a:cubicBezTo>
                  <a:pt x="54" y="99"/>
                  <a:pt x="52" y="100"/>
                  <a:pt x="49" y="100"/>
                </a:cubicBezTo>
                <a:cubicBezTo>
                  <a:pt x="47" y="101"/>
                  <a:pt x="44" y="102"/>
                  <a:pt x="42" y="102"/>
                </a:cubicBezTo>
                <a:lnTo>
                  <a:pt x="42" y="1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 bwMode="auto">
          <a:xfrm>
            <a:off x="8510905" y="3595370"/>
            <a:ext cx="2961005" cy="436245"/>
          </a:xfrm>
          <a:prstGeom prst="rect">
            <a:avLst/>
          </a:prstGeom>
          <a:noFill/>
        </p:spPr>
        <p:txBody>
          <a:bodyPr wrap="square" lIns="90000" tIns="0" rIns="90000" bIns="46800"/>
          <a:lstStyle/>
          <a:p>
            <a:pPr indent="0" fontAlgn="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会场外指引，如倒旗，路引 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(视会场情况)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 bwMode="auto">
          <a:xfrm>
            <a:off x="1581785" y="5339080"/>
            <a:ext cx="2821305" cy="436245"/>
          </a:xfrm>
          <a:prstGeom prst="rect">
            <a:avLst/>
          </a:prstGeom>
          <a:noFill/>
        </p:spPr>
        <p:txBody>
          <a:bodyPr wrap="square" lIns="90000" tIns="0" rIns="90000" bIns="46800"/>
          <a:lstStyle/>
          <a:p>
            <a:pPr algn="r" latinLnBrk="0">
              <a:lnSpc>
                <a:spcPct val="150000"/>
              </a:lnSpc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赞助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会议期间矿泉水，矿泉水瓶贴上印制企业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LOGO</a:t>
            </a:r>
            <a:endParaRPr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r" latinLnBrk="0">
              <a:lnSpc>
                <a:spcPct val="120000"/>
              </a:lnSpc>
            </a:pPr>
            <a:endParaRPr lang="zh-CN" altLang="en-US" sz="1600" b="0" spc="1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 bwMode="auto">
          <a:xfrm>
            <a:off x="7714286" y="5338186"/>
            <a:ext cx="2950407" cy="436243"/>
          </a:xfrm>
          <a:prstGeom prst="rect">
            <a:avLst/>
          </a:prstGeom>
          <a:noFill/>
        </p:spPr>
        <p:txBody>
          <a:bodyPr wrap="square" lIns="90000" tIns="0" rIns="90000" bIns="46800"/>
          <a:lstStyle/>
          <a:p>
            <a:pPr algn="l" latinLnBrk="0">
              <a:lnSpc>
                <a:spcPct val="150000"/>
              </a:lnSpc>
            </a:pPr>
            <a:r>
              <a:rPr lang="zh-CN" altLang="en-US" sz="1600" b="0" spc="15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赞助会议胸绳，定制会议名称可添加企业</a:t>
            </a:r>
            <a:r>
              <a:rPr lang="en-US" altLang="zh-CN" sz="1600" b="0" spc="15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LOGO</a:t>
            </a:r>
            <a:endParaRPr lang="en-US" altLang="zh-CN" sz="1600" b="0" spc="15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 bwMode="auto">
          <a:xfrm>
            <a:off x="560070" y="3907155"/>
            <a:ext cx="3230245" cy="436245"/>
          </a:xfrm>
          <a:prstGeom prst="rect">
            <a:avLst/>
          </a:prstGeom>
          <a:noFill/>
        </p:spPr>
        <p:txBody>
          <a:bodyPr wrap="square" lIns="90000" tIns="0" rIns="90000" bIns="46800"/>
          <a:lstStyle/>
          <a:p>
            <a:pPr indent="0" fontAlgn="t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赞助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工作人员工作服加印企业 LOGO</a:t>
            </a:r>
            <a:endParaRPr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 bwMode="auto">
          <a:xfrm>
            <a:off x="1257300" y="2026920"/>
            <a:ext cx="3216910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lstStyle/>
          <a:p>
            <a:pPr indent="0" fontAlgn="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赞助会议期间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茶歇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t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可以在点心前面摆放企业 LOGO</a:t>
            </a:r>
            <a:endParaRPr lang="zh-CN" altLang="en-US" sz="1600" b="1" spc="300" dirty="0">
              <a:solidFill>
                <a:schemeClr val="accent2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16"/>
            </p:custDataLst>
          </p:nvPr>
        </p:nvSpPr>
        <p:spPr>
          <a:xfrm>
            <a:off x="3517852" y="3364586"/>
            <a:ext cx="1062382" cy="1062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>
            <p:custDataLst>
              <p:tags r:id="rId17"/>
            </p:custDataLst>
          </p:nvPr>
        </p:nvSpPr>
        <p:spPr>
          <a:xfrm>
            <a:off x="4473996" y="1708496"/>
            <a:ext cx="1062382" cy="1062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>
            <p:custDataLst>
              <p:tags r:id="rId18"/>
            </p:custDataLst>
          </p:nvPr>
        </p:nvSpPr>
        <p:spPr>
          <a:xfrm>
            <a:off x="6386284" y="1708496"/>
            <a:ext cx="1062382" cy="1062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>
            <p:custDataLst>
              <p:tags r:id="rId19"/>
            </p:custDataLst>
          </p:nvPr>
        </p:nvSpPr>
        <p:spPr>
          <a:xfrm>
            <a:off x="7342427" y="3364586"/>
            <a:ext cx="1062382" cy="1062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>
            <p:custDataLst>
              <p:tags r:id="rId20"/>
            </p:custDataLst>
          </p:nvPr>
        </p:nvSpPr>
        <p:spPr>
          <a:xfrm>
            <a:off x="6386284" y="5020676"/>
            <a:ext cx="1062382" cy="1062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>
            <p:custDataLst>
              <p:tags r:id="rId21"/>
            </p:custDataLst>
          </p:nvPr>
        </p:nvSpPr>
        <p:spPr>
          <a:xfrm>
            <a:off x="4473996" y="5020676"/>
            <a:ext cx="1062382" cy="1062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任意多边形 5"/>
          <p:cNvSpPr/>
          <p:nvPr>
            <p:custDataLst>
              <p:tags r:id="rId22"/>
            </p:custDataLst>
          </p:nvPr>
        </p:nvSpPr>
        <p:spPr>
          <a:xfrm flipH="1">
            <a:off x="4567818" y="3883340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任意多边形 5"/>
          <p:cNvSpPr/>
          <p:nvPr>
            <p:custDataLst>
              <p:tags r:id="rId23"/>
            </p:custDataLst>
          </p:nvPr>
        </p:nvSpPr>
        <p:spPr>
          <a:xfrm rot="14425049">
            <a:off x="5185413" y="2865040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任意多边形 5"/>
          <p:cNvSpPr/>
          <p:nvPr>
            <p:custDataLst>
              <p:tags r:id="rId24"/>
            </p:custDataLst>
          </p:nvPr>
        </p:nvSpPr>
        <p:spPr>
          <a:xfrm rot="7263285" flipH="1">
            <a:off x="6196377" y="2865040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任意多边形 5"/>
          <p:cNvSpPr/>
          <p:nvPr>
            <p:custDataLst>
              <p:tags r:id="rId25"/>
            </p:custDataLst>
          </p:nvPr>
        </p:nvSpPr>
        <p:spPr>
          <a:xfrm rot="10800000" flipH="1">
            <a:off x="6794792" y="3770271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任意多边形 5"/>
          <p:cNvSpPr/>
          <p:nvPr>
            <p:custDataLst>
              <p:tags r:id="rId26"/>
            </p:custDataLst>
          </p:nvPr>
        </p:nvSpPr>
        <p:spPr>
          <a:xfrm rot="14384159" flipH="1">
            <a:off x="6261391" y="4735188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任意多边形 5"/>
          <p:cNvSpPr/>
          <p:nvPr>
            <p:custDataLst>
              <p:tags r:id="rId27"/>
            </p:custDataLst>
          </p:nvPr>
        </p:nvSpPr>
        <p:spPr>
          <a:xfrm rot="18101434" flipH="1">
            <a:off x="5162835" y="4802922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28"/>
            </p:custDataLst>
          </p:nvPr>
        </p:nvSpPr>
        <p:spPr bwMode="auto">
          <a:xfrm>
            <a:off x="4734183" y="1939569"/>
            <a:ext cx="542008" cy="60023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任意多边形 13"/>
          <p:cNvSpPr/>
          <p:nvPr>
            <p:custDataLst>
              <p:tags r:id="rId29"/>
            </p:custDataLst>
          </p:nvPr>
        </p:nvSpPr>
        <p:spPr bwMode="auto">
          <a:xfrm>
            <a:off x="6625956" y="1948168"/>
            <a:ext cx="583038" cy="583038"/>
          </a:xfrm>
          <a:custGeom>
            <a:avLst/>
            <a:gdLst/>
            <a:ahLst/>
            <a:cxnLst>
              <a:cxn ang="0">
                <a:pos x="81" y="37"/>
              </a:cxn>
              <a:cxn ang="0">
                <a:pos x="38" y="80"/>
              </a:cxn>
              <a:cxn ang="0">
                <a:pos x="21" y="77"/>
              </a:cxn>
              <a:cxn ang="0">
                <a:pos x="0" y="124"/>
              </a:cxn>
              <a:cxn ang="0">
                <a:pos x="38" y="167"/>
              </a:cxn>
              <a:cxn ang="0">
                <a:pos x="1" y="210"/>
              </a:cxn>
              <a:cxn ang="0">
                <a:pos x="21" y="257"/>
              </a:cxn>
              <a:cxn ang="0">
                <a:pos x="38" y="253"/>
              </a:cxn>
              <a:cxn ang="0">
                <a:pos x="81" y="297"/>
              </a:cxn>
              <a:cxn ang="0">
                <a:pos x="78" y="314"/>
              </a:cxn>
              <a:cxn ang="0">
                <a:pos x="125" y="334"/>
              </a:cxn>
              <a:cxn ang="0">
                <a:pos x="168" y="297"/>
              </a:cxn>
              <a:cxn ang="0">
                <a:pos x="210" y="334"/>
              </a:cxn>
              <a:cxn ang="0">
                <a:pos x="258" y="314"/>
              </a:cxn>
              <a:cxn ang="0">
                <a:pos x="254" y="297"/>
              </a:cxn>
              <a:cxn ang="0">
                <a:pos x="297" y="253"/>
              </a:cxn>
              <a:cxn ang="0">
                <a:pos x="315" y="257"/>
              </a:cxn>
              <a:cxn ang="0">
                <a:pos x="335" y="210"/>
              </a:cxn>
              <a:cxn ang="0">
                <a:pos x="297" y="167"/>
              </a:cxn>
              <a:cxn ang="0">
                <a:pos x="335" y="124"/>
              </a:cxn>
              <a:cxn ang="0">
                <a:pos x="315" y="77"/>
              </a:cxn>
              <a:cxn ang="0">
                <a:pos x="297" y="80"/>
              </a:cxn>
              <a:cxn ang="0">
                <a:pos x="254" y="37"/>
              </a:cxn>
              <a:cxn ang="0">
                <a:pos x="258" y="20"/>
              </a:cxn>
              <a:cxn ang="0">
                <a:pos x="210" y="0"/>
              </a:cxn>
              <a:cxn ang="0">
                <a:pos x="168" y="37"/>
              </a:cxn>
              <a:cxn ang="0">
                <a:pos x="125" y="0"/>
              </a:cxn>
              <a:cxn ang="0">
                <a:pos x="78" y="20"/>
              </a:cxn>
              <a:cxn ang="0">
                <a:pos x="81" y="37"/>
              </a:cxn>
              <a:cxn ang="0">
                <a:pos x="168" y="60"/>
              </a:cxn>
              <a:cxn ang="0">
                <a:pos x="274" y="167"/>
              </a:cxn>
              <a:cxn ang="0">
                <a:pos x="168" y="274"/>
              </a:cxn>
              <a:cxn ang="0">
                <a:pos x="61" y="167"/>
              </a:cxn>
              <a:cxn ang="0">
                <a:pos x="168" y="60"/>
              </a:cxn>
            </a:cxnLst>
            <a:rect l="0" t="0" r="r" b="b"/>
            <a:pathLst>
              <a:path w="335" h="334">
                <a:moveTo>
                  <a:pt x="81" y="37"/>
                </a:moveTo>
                <a:cubicBezTo>
                  <a:pt x="81" y="61"/>
                  <a:pt x="62" y="80"/>
                  <a:pt x="38" y="80"/>
                </a:cubicBezTo>
                <a:cubicBezTo>
                  <a:pt x="32" y="80"/>
                  <a:pt x="26" y="79"/>
                  <a:pt x="21" y="77"/>
                </a:cubicBezTo>
                <a:cubicBezTo>
                  <a:pt x="12" y="91"/>
                  <a:pt x="5" y="107"/>
                  <a:pt x="0" y="124"/>
                </a:cubicBezTo>
                <a:cubicBezTo>
                  <a:pt x="22" y="127"/>
                  <a:pt x="38" y="145"/>
                  <a:pt x="38" y="167"/>
                </a:cubicBezTo>
                <a:cubicBezTo>
                  <a:pt x="38" y="189"/>
                  <a:pt x="22" y="207"/>
                  <a:pt x="1" y="210"/>
                </a:cubicBezTo>
                <a:cubicBezTo>
                  <a:pt x="5" y="227"/>
                  <a:pt x="12" y="243"/>
                  <a:pt x="21" y="257"/>
                </a:cubicBezTo>
                <a:cubicBezTo>
                  <a:pt x="26" y="255"/>
                  <a:pt x="32" y="253"/>
                  <a:pt x="38" y="253"/>
                </a:cubicBezTo>
                <a:cubicBezTo>
                  <a:pt x="62" y="253"/>
                  <a:pt x="81" y="273"/>
                  <a:pt x="81" y="297"/>
                </a:cubicBezTo>
                <a:cubicBezTo>
                  <a:pt x="81" y="303"/>
                  <a:pt x="80" y="309"/>
                  <a:pt x="78" y="314"/>
                </a:cubicBezTo>
                <a:cubicBezTo>
                  <a:pt x="92" y="323"/>
                  <a:pt x="108" y="330"/>
                  <a:pt x="125" y="334"/>
                </a:cubicBezTo>
                <a:cubicBezTo>
                  <a:pt x="128" y="313"/>
                  <a:pt x="146" y="297"/>
                  <a:pt x="168" y="297"/>
                </a:cubicBezTo>
                <a:cubicBezTo>
                  <a:pt x="190" y="297"/>
                  <a:pt x="208" y="313"/>
                  <a:pt x="210" y="334"/>
                </a:cubicBezTo>
                <a:cubicBezTo>
                  <a:pt x="227" y="330"/>
                  <a:pt x="243" y="323"/>
                  <a:pt x="258" y="314"/>
                </a:cubicBezTo>
                <a:cubicBezTo>
                  <a:pt x="255" y="309"/>
                  <a:pt x="254" y="303"/>
                  <a:pt x="254" y="297"/>
                </a:cubicBezTo>
                <a:cubicBezTo>
                  <a:pt x="254" y="273"/>
                  <a:pt x="273" y="253"/>
                  <a:pt x="297" y="253"/>
                </a:cubicBezTo>
                <a:cubicBezTo>
                  <a:pt x="304" y="253"/>
                  <a:pt x="309" y="255"/>
                  <a:pt x="315" y="257"/>
                </a:cubicBezTo>
                <a:cubicBezTo>
                  <a:pt x="324" y="243"/>
                  <a:pt x="331" y="227"/>
                  <a:pt x="335" y="210"/>
                </a:cubicBezTo>
                <a:cubicBezTo>
                  <a:pt x="314" y="207"/>
                  <a:pt x="297" y="189"/>
                  <a:pt x="297" y="167"/>
                </a:cubicBezTo>
                <a:cubicBezTo>
                  <a:pt x="297" y="145"/>
                  <a:pt x="314" y="127"/>
                  <a:pt x="335" y="124"/>
                </a:cubicBezTo>
                <a:cubicBezTo>
                  <a:pt x="331" y="107"/>
                  <a:pt x="324" y="91"/>
                  <a:pt x="315" y="77"/>
                </a:cubicBezTo>
                <a:cubicBezTo>
                  <a:pt x="309" y="79"/>
                  <a:pt x="304" y="80"/>
                  <a:pt x="297" y="80"/>
                </a:cubicBezTo>
                <a:cubicBezTo>
                  <a:pt x="273" y="80"/>
                  <a:pt x="254" y="61"/>
                  <a:pt x="254" y="37"/>
                </a:cubicBezTo>
                <a:cubicBezTo>
                  <a:pt x="254" y="31"/>
                  <a:pt x="255" y="25"/>
                  <a:pt x="258" y="20"/>
                </a:cubicBezTo>
                <a:cubicBezTo>
                  <a:pt x="243" y="11"/>
                  <a:pt x="227" y="4"/>
                  <a:pt x="210" y="0"/>
                </a:cubicBezTo>
                <a:cubicBezTo>
                  <a:pt x="208" y="21"/>
                  <a:pt x="190" y="37"/>
                  <a:pt x="168" y="37"/>
                </a:cubicBezTo>
                <a:cubicBezTo>
                  <a:pt x="146" y="37"/>
                  <a:pt x="128" y="21"/>
                  <a:pt x="125" y="0"/>
                </a:cubicBezTo>
                <a:cubicBezTo>
                  <a:pt x="108" y="4"/>
                  <a:pt x="92" y="11"/>
                  <a:pt x="78" y="20"/>
                </a:cubicBezTo>
                <a:cubicBezTo>
                  <a:pt x="80" y="25"/>
                  <a:pt x="81" y="31"/>
                  <a:pt x="81" y="37"/>
                </a:cubicBezTo>
                <a:close/>
                <a:moveTo>
                  <a:pt x="168" y="60"/>
                </a:moveTo>
                <a:cubicBezTo>
                  <a:pt x="227" y="60"/>
                  <a:pt x="274" y="108"/>
                  <a:pt x="274" y="167"/>
                </a:cubicBezTo>
                <a:cubicBezTo>
                  <a:pt x="274" y="226"/>
                  <a:pt x="227" y="274"/>
                  <a:pt x="168" y="274"/>
                </a:cubicBezTo>
                <a:cubicBezTo>
                  <a:pt x="109" y="274"/>
                  <a:pt x="61" y="226"/>
                  <a:pt x="61" y="167"/>
                </a:cubicBezTo>
                <a:cubicBezTo>
                  <a:pt x="61" y="108"/>
                  <a:pt x="109" y="60"/>
                  <a:pt x="168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任意多边形 12"/>
          <p:cNvSpPr/>
          <p:nvPr>
            <p:custDataLst>
              <p:tags r:id="rId30"/>
            </p:custDataLst>
          </p:nvPr>
        </p:nvSpPr>
        <p:spPr bwMode="auto">
          <a:xfrm>
            <a:off x="7601899" y="3627996"/>
            <a:ext cx="543438" cy="53556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任意多边形: 形状 34"/>
          <p:cNvSpPr/>
          <p:nvPr>
            <p:custDataLst>
              <p:tags r:id="rId31"/>
            </p:custDataLst>
          </p:nvPr>
        </p:nvSpPr>
        <p:spPr>
          <a:xfrm>
            <a:off x="3695279" y="3595077"/>
            <a:ext cx="707528" cy="601400"/>
          </a:xfrm>
          <a:custGeom>
            <a:avLst/>
            <a:gdLst/>
            <a:ahLst/>
            <a:cxnLst/>
            <a:rect l="0" t="0" r="0" b="0"/>
            <a:pathLst>
              <a:path w="11272734" h="9581839">
                <a:moveTo>
                  <a:pt x="4509101" y="9581825"/>
                </a:moveTo>
                <a:lnTo>
                  <a:pt x="4509101" y="6200009"/>
                </a:lnTo>
                <a:lnTo>
                  <a:pt x="6763645" y="6200009"/>
                </a:lnTo>
                <a:lnTo>
                  <a:pt x="6763645" y="9581825"/>
                </a:lnTo>
                <a:lnTo>
                  <a:pt x="9581825" y="9581825"/>
                </a:lnTo>
                <a:lnTo>
                  <a:pt x="9581825" y="5072737"/>
                </a:lnTo>
                <a:lnTo>
                  <a:pt x="11272733" y="5072737"/>
                </a:lnTo>
                <a:lnTo>
                  <a:pt x="5636373" y="0"/>
                </a:lnTo>
                <a:lnTo>
                  <a:pt x="0" y="5072737"/>
                </a:lnTo>
                <a:lnTo>
                  <a:pt x="1690908" y="5072737"/>
                </a:lnTo>
                <a:lnTo>
                  <a:pt x="1690908" y="9581837"/>
                </a:lnTo>
                <a:lnTo>
                  <a:pt x="4509101" y="9581838"/>
                </a:lnTo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PA_ImportSvg_636705584582738280"/>
          <p:cNvSpPr/>
          <p:nvPr>
            <p:custDataLst>
              <p:tags r:id="rId32"/>
            </p:custDataLst>
          </p:nvPr>
        </p:nvSpPr>
        <p:spPr>
          <a:xfrm flipV="1">
            <a:off x="4771457" y="5318137"/>
            <a:ext cx="467460" cy="467460"/>
          </a:xfrm>
          <a:custGeom>
            <a:avLst/>
            <a:gdLst/>
            <a:ahLst/>
            <a:cxnLst/>
            <a:rect l="l" t="t" r="r" b="b"/>
            <a:pathLst>
              <a:path w="9753601" h="9753601">
                <a:moveTo>
                  <a:pt x="4267200" y="4470400"/>
                </a:moveTo>
                <a:lnTo>
                  <a:pt x="203200" y="4470400"/>
                </a:lnTo>
                <a:cubicBezTo>
                  <a:pt x="91440" y="4470400"/>
                  <a:pt x="0" y="4378960"/>
                  <a:pt x="0" y="4267200"/>
                </a:cubicBezTo>
                <a:lnTo>
                  <a:pt x="0" y="203200"/>
                </a:lnTo>
                <a:cubicBezTo>
                  <a:pt x="0" y="91440"/>
                  <a:pt x="91440" y="0"/>
                  <a:pt x="203200" y="0"/>
                </a:cubicBezTo>
                <a:lnTo>
                  <a:pt x="4267200" y="0"/>
                </a:lnTo>
                <a:cubicBezTo>
                  <a:pt x="4378960" y="0"/>
                  <a:pt x="4470400" y="91440"/>
                  <a:pt x="4470400" y="203200"/>
                </a:cubicBezTo>
                <a:lnTo>
                  <a:pt x="4470400" y="4267200"/>
                </a:lnTo>
                <a:cubicBezTo>
                  <a:pt x="4470400" y="4378960"/>
                  <a:pt x="4378960" y="4470400"/>
                  <a:pt x="4267200" y="4470400"/>
                </a:cubicBezTo>
                <a:close/>
                <a:moveTo>
                  <a:pt x="4470400" y="9550400"/>
                </a:moveTo>
                <a:lnTo>
                  <a:pt x="4470400" y="5486400"/>
                </a:lnTo>
                <a:cubicBezTo>
                  <a:pt x="4470400" y="5374640"/>
                  <a:pt x="4378960" y="5283200"/>
                  <a:pt x="4267200" y="5283200"/>
                </a:cubicBezTo>
                <a:lnTo>
                  <a:pt x="203200" y="5283200"/>
                </a:lnTo>
                <a:cubicBezTo>
                  <a:pt x="91440" y="5283200"/>
                  <a:pt x="0" y="5374640"/>
                  <a:pt x="0" y="5486400"/>
                </a:cubicBezTo>
                <a:lnTo>
                  <a:pt x="0" y="9550400"/>
                </a:lnTo>
                <a:cubicBezTo>
                  <a:pt x="0" y="9662160"/>
                  <a:pt x="91440" y="9753600"/>
                  <a:pt x="203200" y="9753600"/>
                </a:cubicBezTo>
                <a:lnTo>
                  <a:pt x="4267200" y="9753600"/>
                </a:lnTo>
                <a:cubicBezTo>
                  <a:pt x="4378960" y="9753600"/>
                  <a:pt x="4470400" y="9662160"/>
                  <a:pt x="4470400" y="9550400"/>
                </a:cubicBezTo>
                <a:close/>
                <a:moveTo>
                  <a:pt x="8940800" y="812800"/>
                </a:moveTo>
                <a:lnTo>
                  <a:pt x="6096000" y="812800"/>
                </a:lnTo>
                <a:lnTo>
                  <a:pt x="6096000" y="3657600"/>
                </a:lnTo>
                <a:lnTo>
                  <a:pt x="8940800" y="3657600"/>
                </a:lnTo>
                <a:close/>
                <a:moveTo>
                  <a:pt x="9550400" y="0"/>
                </a:moveTo>
                <a:cubicBezTo>
                  <a:pt x="9662160" y="0"/>
                  <a:pt x="9753600" y="91440"/>
                  <a:pt x="9753600" y="203200"/>
                </a:cubicBezTo>
                <a:lnTo>
                  <a:pt x="9753600" y="4267200"/>
                </a:lnTo>
                <a:cubicBezTo>
                  <a:pt x="9753600" y="4378960"/>
                  <a:pt x="9662160" y="4470400"/>
                  <a:pt x="9550400" y="4470400"/>
                </a:cubicBezTo>
                <a:lnTo>
                  <a:pt x="5486400" y="4470400"/>
                </a:lnTo>
                <a:cubicBezTo>
                  <a:pt x="5374640" y="4470400"/>
                  <a:pt x="5283200" y="4378960"/>
                  <a:pt x="5283200" y="4267200"/>
                </a:cubicBezTo>
                <a:lnTo>
                  <a:pt x="5283200" y="203200"/>
                </a:lnTo>
                <a:cubicBezTo>
                  <a:pt x="5283200" y="91440"/>
                  <a:pt x="5374640" y="0"/>
                  <a:pt x="5486400" y="0"/>
                </a:cubicBezTo>
                <a:close/>
                <a:moveTo>
                  <a:pt x="9753600" y="9550400"/>
                </a:moveTo>
                <a:lnTo>
                  <a:pt x="9753600" y="5486400"/>
                </a:lnTo>
                <a:cubicBezTo>
                  <a:pt x="9753600" y="5374640"/>
                  <a:pt x="9662160" y="5283200"/>
                  <a:pt x="9550400" y="5283200"/>
                </a:cubicBezTo>
                <a:lnTo>
                  <a:pt x="5486400" y="5283200"/>
                </a:lnTo>
                <a:cubicBezTo>
                  <a:pt x="5374640" y="5283200"/>
                  <a:pt x="5283200" y="5374640"/>
                  <a:pt x="5283200" y="5486400"/>
                </a:cubicBezTo>
                <a:lnTo>
                  <a:pt x="5283200" y="9550400"/>
                </a:lnTo>
                <a:cubicBezTo>
                  <a:pt x="5283200" y="9662160"/>
                  <a:pt x="5374640" y="9753600"/>
                  <a:pt x="5486400" y="9753600"/>
                </a:cubicBezTo>
                <a:lnTo>
                  <a:pt x="9550400" y="9753600"/>
                </a:lnTo>
                <a:cubicBezTo>
                  <a:pt x="9662160" y="9753600"/>
                  <a:pt x="9753600" y="9662160"/>
                  <a:pt x="9753600" y="955040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0" name="图形 37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674588" y="5328030"/>
            <a:ext cx="485775" cy="447675"/>
          </a:xfrm>
          <a:prstGeom prst="rect">
            <a:avLst/>
          </a:prstGeom>
        </p:spPr>
      </p:pic>
      <p:sp>
        <p:nvSpPr>
          <p:cNvPr id="51" name="文本框 50"/>
          <p:cNvSpPr txBox="1"/>
          <p:nvPr>
            <p:custDataLst>
              <p:tags r:id="rId36"/>
            </p:custDataLst>
          </p:nvPr>
        </p:nvSpPr>
        <p:spPr bwMode="auto">
          <a:xfrm>
            <a:off x="7713980" y="2026920"/>
            <a:ext cx="3597275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p>
            <a:pPr indent="0" fontAlgn="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赞助会议</a:t>
            </a: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盘（会务组指定品牌型号）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t">
              <a:lnSpc>
                <a:spcPct val="150000"/>
              </a:lnSpc>
              <a:buFont typeface="Wingdings" panose="05000000000000000000" charset="0"/>
              <a:buNone/>
            </a:pP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添加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 LOGO</a:t>
            </a:r>
            <a:endParaRPr lang="zh-CN" altLang="en-US" sz="1600" b="1" spc="300" dirty="0">
              <a:solidFill>
                <a:schemeClr val="accent2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3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1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5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59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59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9、22、23、24、25、26、29、34、39、42、43"/>
</p:tagLst>
</file>

<file path=ppt/tags/tag2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359_10*i*1"/>
  <p:tag name="KSO_WM_TEMPLATE_CATEGORY" val="custom"/>
  <p:tag name="KSO_WM_TEMPLATE_INDEX" val="20204359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0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0*i*2"/>
  <p:tag name="KSO_WM_UNIT_LAYERLEVEL" val="1"/>
  <p:tag name="KSO_WM_TAG_VERSION" val="1.0"/>
  <p:tag name="KSO_WM_BEAUTIFY_FLAG" val="#wm#"/>
  <p:tag name="KSO_WM_UNIT_USESOURCEFORMAT_APPLY" val="1"/>
</p:tagLst>
</file>

<file path=ppt/tags/tag20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0*i*3"/>
  <p:tag name="KSO_WM_UNIT_LAYERLEVEL" val="1"/>
  <p:tag name="KSO_WM_TAG_VERSION" val="1.0"/>
  <p:tag name="KSO_WM_BEAUTIFY_FLAG" val="#wm#"/>
  <p:tag name="KSO_WM_UNIT_USESOURCEFORMAT_APPLY" val="1"/>
</p:tagLst>
</file>

<file path=ppt/tags/tag20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59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359"/>
  <p:tag name="KSO_WM_SLIDE_LAYOUT" val="a_i_l"/>
  <p:tag name="KSO_WM_SLIDE_LAYOUT_CNT" val="1_1_1"/>
</p:tagLst>
</file>

<file path=ppt/tags/tag20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359_11*i*1"/>
  <p:tag name="KSO_WM_TEMPLATE_CATEGORY" val="custom"/>
  <p:tag name="KSO_WM_TEMPLATE_INDEX" val="20204359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BLOCK" val="0"/>
  <p:tag name="KSO_WM_UNIT_SM_LIMIT_TYPE" val="1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z"/>
  <p:tag name="KSO_WM_UNIT_INDEX" val="1_3_1"/>
  <p:tag name="KSO_WM_UNIT_ID" val="custom20204359_11*l_h_z*1_3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BLOCK" val="0"/>
  <p:tag name="KSO_WM_UNIT_IS_LAYOUT_DIAGRAM" val="1"/>
  <p:tag name="KSO_WM_UNIT_SUBTYPE" val="a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13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359_11*l_h_f*1_1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PRESET_TEXT" val="单击此处添加小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ID" val="custom20204359_11*l_h_a*1_1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359_11*l_h_i*1_1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BLOCK" val="0"/>
  <p:tag name="KSO_WM_UNIT_IS_LAYOUT_DIAGRAM" val="1"/>
  <p:tag name="KSO_WM_UNIT_SUBTYPE" val="a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13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ID" val="custom20204359_11*l_h_f*1_2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PRESET_TEXT" val="单击此处添加小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2_1"/>
  <p:tag name="KSO_WM_UNIT_ID" val="custom20204359_11*l_h_a*1_2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ID" val="custom20204359_11*l_h_i*1_2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BLOCK" val="0"/>
  <p:tag name="KSO_WM_UNIT_IS_LAYOUT_DIAGRAM" val="1"/>
  <p:tag name="KSO_WM_UNIT_SUBTYPE" val="a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13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3_1"/>
  <p:tag name="KSO_WM_UNIT_ID" val="custom20204359_11*l_h_f*1_3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PRESET_TEXT" val="单击此处添加小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3_1"/>
  <p:tag name="KSO_WM_UNIT_ID" val="custom20204359_11*l_h_a*1_3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1"/>
  <p:tag name="KSO_WM_UNIT_ID" val="custom20204359_11*l_h_i*1_3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z"/>
  <p:tag name="KSO_WM_UNIT_INDEX" val="1_2_1"/>
  <p:tag name="KSO_WM_UNIT_ID" val="custom20204359_11*l_h_z*1_2_1"/>
  <p:tag name="KSO_WM_TEMPLATE_CATEGORY" val="custom"/>
  <p:tag name="KSO_WM_TEMPLATE_INDEX" val="2020435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1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1*i*2"/>
  <p:tag name="KSO_WM_UNIT_LAYERLEVEL" val="1"/>
  <p:tag name="KSO_WM_TAG_VERSION" val="1.0"/>
  <p:tag name="KSO_WM_BEAUTIFY_FLAG" val="#wm#"/>
  <p:tag name="KSO_WM_UNIT_USESOURCEFORMAT_APPLY" val="1"/>
</p:tagLst>
</file>

<file path=ppt/tags/tag22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1*i*3"/>
  <p:tag name="KSO_WM_UNIT_LAYERLEVEL" val="1"/>
  <p:tag name="KSO_WM_TAG_VERSION" val="1.0"/>
  <p:tag name="KSO_WM_BEAUTIFY_FLAG" val="#wm#"/>
  <p:tag name="KSO_WM_UNIT_USESOURCEFORMAT_APPLY" val="1"/>
</p:tagLst>
</file>

<file path=ppt/tags/tag22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&quot;NaN&quot;,&quot;top&quot;:&quot;NaN&quot;,&quot;right&quot;:&quot;NaN&quot;,&quot;bottom&quot;:&quot;NaN&quot;,&quot;leftAbs&quot;:false,&quot;topAbs&quot;:false,&quot;rightAbs&quot;:false,&quot;bottomAbs&quot;:false},{&quot;type&quot;:&quot;frame&quot;,&quot;left&quot;:&quot;NaN&quot;,&quot;top&quot;:&quot;NaN&quot;,&quot;right&quot;:&quot;NaN&quot;,&quot;bottom&quot;:&quot;NaN&quot;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59_11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3"/>
  <p:tag name="KSO_WM_SLIDE_INDEX" val="11"/>
  <p:tag name="KSO_WM_SLIDE_SIZE" val="863.547*333.395"/>
  <p:tag name="KSO_WM_SLIDE_POSITION" val="48.3028*158.7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359"/>
  <p:tag name="KSO_WM_SLIDE_LAYOUT" val="a_i_l"/>
  <p:tag name="KSO_WM_SLIDE_LAYOUT_CNT" val="1_1_1"/>
</p:tagLst>
</file>

<file path=ppt/tags/tag2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359_12*i*1"/>
  <p:tag name="KSO_WM_TEMPLATE_CATEGORY" val="custom"/>
  <p:tag name="KSO_WM_TEMPLATE_INDEX" val="20204359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2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2*i*2"/>
  <p:tag name="KSO_WM_UNIT_LAYERLEVEL" val="1"/>
  <p:tag name="KSO_WM_TAG_VERSION" val="1.0"/>
  <p:tag name="KSO_WM_BEAUTIFY_FLAG" val="#wm#"/>
  <p:tag name="KSO_WM_UNIT_USESOURCEFORMAT_APPLY" val="1"/>
</p:tagLst>
</file>

<file path=ppt/tags/tag22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2*i*3"/>
  <p:tag name="KSO_WM_UNIT_LAYERLEVEL" val="1"/>
  <p:tag name="KSO_WM_TAG_VERSION" val="1.0"/>
  <p:tag name="KSO_WM_BEAUTIFY_FLAG" val="#wm#"/>
  <p:tag name="KSO_WM_UNIT_USESOURCEFORMAT_APPLY" val="1"/>
</p:tagLst>
</file>

<file path=ppt/tags/tag228.xml><?xml version="1.0" encoding="utf-8"?>
<p:tagLst xmlns:p="http://schemas.openxmlformats.org/presentationml/2006/main">
  <p:tag name="KSO_WM_UNIT_TABLE_BEAUTIFY" val="smartTable{e021c78d-c5df-4db2-96c0-6174351a5200}"/>
  <p:tag name="TABLE_ENDDRAG_ORIGIN_RECT" val="852*302"/>
  <p:tag name="TABLE_ENDDRAG_RECT" val="56*117*852*302"/>
</p:tagLst>
</file>

<file path=ppt/tags/tag22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59_12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12"/>
  <p:tag name="KSO_WM_SLIDE_SIZE" val="863.821*341.244"/>
  <p:tag name="KSO_WM_SLIDE_POSITION" val="47.928*150.85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359"/>
  <p:tag name="KSO_WM_SLIDE_LAYOUT" val="a_i_l"/>
  <p:tag name="KSO_WM_SLIDE_LAYOUT_CNT" val="1_1_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359_13*i*1"/>
  <p:tag name="KSO_WM_TEMPLATE_CATEGORY" val="custom"/>
  <p:tag name="KSO_WM_TEMPLATE_INDEX" val="20204359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3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3*i*2"/>
  <p:tag name="KSO_WM_UNIT_LAYERLEVEL" val="1"/>
  <p:tag name="KSO_WM_TAG_VERSION" val="1.0"/>
  <p:tag name="KSO_WM_BEAUTIFY_FLAG" val="#wm#"/>
  <p:tag name="KSO_WM_UNIT_USESOURCEFORMAT_APPLY" val="1"/>
</p:tagLst>
</file>

<file path=ppt/tags/tag23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3*i*3"/>
  <p:tag name="KSO_WM_UNIT_LAYERLEVEL" val="1"/>
  <p:tag name="KSO_WM_TAG_VERSION" val="1.0"/>
  <p:tag name="KSO_WM_BEAUTIFY_FLAG" val="#wm#"/>
  <p:tag name="KSO_WM_UNIT_USESOURCEFORMAT_APPLY" val="1"/>
</p:tagLst>
</file>

<file path=ppt/tags/tag23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UNIT_PRESET_TEXT" val="请添加标题"/>
  <p:tag name="KSO_WM_TEMPLATE_CATEGORY" val="custom"/>
  <p:tag name="KSO_WM_TEMPLATE_INDEX" val="20204359"/>
  <p:tag name="KSO_WM_UNIT_ID" val="custom20204359_33*m_h_a*1_2_1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TEMPLATE_CATEGORY" val="custom"/>
  <p:tag name="KSO_WM_TEMPLATE_INDEX" val="20204359"/>
  <p:tag name="KSO_WM_UNIT_ID" val="custom20204359_33*m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UNIT_PRESET_TEXT" val="请添加标题"/>
  <p:tag name="KSO_WM_TEMPLATE_CATEGORY" val="custom"/>
  <p:tag name="KSO_WM_TEMPLATE_INDEX" val="20204359"/>
  <p:tag name="KSO_WM_UNIT_ID" val="custom20204359_33*m_h_a*1_1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TEMPLATE_CATEGORY" val="custom"/>
  <p:tag name="KSO_WM_TEMPLATE_INDEX" val="20204359"/>
  <p:tag name="KSO_WM_UNIT_ID" val="custom20204359_33*m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UNIT_PRESET_TEXT" val="请添加标题"/>
  <p:tag name="KSO_WM_TEMPLATE_CATEGORY" val="custom"/>
  <p:tag name="KSO_WM_TEMPLATE_INDEX" val="20204359"/>
  <p:tag name="KSO_WM_UNIT_ID" val="custom20204359_33*m_h_a*1_3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TEMPLATE_CATEGORY" val="custom"/>
  <p:tag name="KSO_WM_TEMPLATE_INDEX" val="20204359"/>
  <p:tag name="KSO_WM_UNIT_ID" val="custom20204359_33*m_h_f*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33*m_h_i*1_3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33*m_h_i*1_2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33*m_h_i*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VALUE" val="92*1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33*m_h_x*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VALUE" val="92*9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33*m_h_x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VALUE" val="95*8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33*m_h_x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359"/>
  <p:tag name="KSO_WM_UNIT_ID" val="custom20204359_33*m_i*1_1"/>
  <p:tag name="KSO_WM_UNIT_FILL_FORE_SCHEMECOLOR_INDEX" val="13"/>
  <p:tag name="KSO_WM_UNIT_FILL_TYPE" val="1"/>
  <p:tag name="KSO_WM_UNIT_USESOURCEFORMAT_APPLY" val="1"/>
</p:tagLst>
</file>

<file path=ppt/tags/tag24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59_13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5"/>
  <p:tag name="KSO_WM_SLIDE_INDEX" val="13"/>
  <p:tag name="KSO_WM_SLIDE_SIZE" val="863.542*362.394"/>
  <p:tag name="KSO_WM_SLIDE_POSITION" val="48.3083*129.7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359"/>
  <p:tag name="KSO_WM_SLIDE_LAYOUT" val="a_i_l"/>
  <p:tag name="KSO_WM_SLIDE_LAYOUT_CNT" val="1_1_1"/>
</p:tagLst>
</file>

<file path=ppt/tags/tag24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359_14*i*1"/>
  <p:tag name="KSO_WM_TEMPLATE_CATEGORY" val="custom"/>
  <p:tag name="KSO_WM_TEMPLATE_INDEX" val="20204359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4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4*i*2"/>
  <p:tag name="KSO_WM_UNIT_LAYERLEVEL" val="1"/>
  <p:tag name="KSO_WM_TAG_VERSION" val="1.0"/>
  <p:tag name="KSO_WM_BEAUTIFY_FLAG" val="#wm#"/>
  <p:tag name="KSO_WM_UNIT_USESOURCEFORMAT_APPLY" val="1"/>
</p:tagLst>
</file>

<file path=ppt/tags/tag251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4*i*3"/>
  <p:tag name="KSO_WM_UNIT_LAYERLEVEL" val="1"/>
  <p:tag name="KSO_WM_TAG_VERSION" val="1.0"/>
  <p:tag name="KSO_WM_BEAUTIFY_FLAG" val="#wm#"/>
  <p:tag name="KSO_WM_UNIT_USESOURCEFORMAT_APPLY" val="1"/>
</p:tagLst>
</file>

<file path=ppt/tags/tag252.xml><?xml version="1.0" encoding="utf-8"?>
<p:tagLst xmlns:p="http://schemas.openxmlformats.org/presentationml/2006/main">
  <p:tag name="KSO_WM_UNIT_COLOR_SCHEME_SHAPE_ID" val="8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COLOR_SCHEME_SHAPE_ID" val="16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2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COLOR_SCHEME_SHAPE_ID" val="31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3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COLOR_SCHEME_SHAPE_ID" val="32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SUBTYPE" val="d"/>
  <p:tag name="KSO_WM_UNIT_TYPE" val="l_h_i"/>
  <p:tag name="KSO_WM_UNIT_INDEX" val="1_1_4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4"/>
  <p:tag name="KSO_WM_UNIT_TEXT_FILL_FORE_SCHEMECOLOR_INDEX" val="14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TEXT_PART_ID_V2" val="d-5-1"/>
  <p:tag name="KSO_WM_UNIT_COLOR_SCHEME_SHAPE_ID" val="64"/>
  <p:tag name="KSO_WM_UNIT_COLOR_SCHEME_PARENT_PAGE" val="0_1"/>
  <p:tag name="KSO_WM_UNIT_DIAGRAM_MODELTYPE" val="stripeEnum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点击此处添加正文，请言简意赅的阐述观点。"/>
  <p:tag name="KSO_WM_TEMPLATE_CATEGORY" val="custom"/>
  <p:tag name="KSO_WM_TEMPLATE_INDEX" val="20204359"/>
  <p:tag name="KSO_WM_UNIT_ID" val="custom20204359_27*l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TEXT_PART_ID_V2" val="c-5-1"/>
  <p:tag name="KSO_WM_UNIT_COLOR_SCHEME_SHAPE_ID" val="65"/>
  <p:tag name="KSO_WM_UNIT_COLOR_SCHEME_PARENT_PAGE" val="0_1"/>
  <p:tag name="KSO_WM_UNIT_DIAGRAM_MODELTYPE" val="stripeEnum"/>
  <p:tag name="KSO_WM_UNIT_ISCONTENTS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a"/>
  <p:tag name="KSO_WM_UNIT_INDEX" val="1_1_1"/>
  <p:tag name="KSO_WM_UNIT_LAYERLEVEL" val="1_1_1"/>
  <p:tag name="KSO_WM_TAG_VERSION" val="1.0"/>
  <p:tag name="KSO_WM_BEAUTIFY_FLAG" val="#wm#"/>
  <p:tag name="KSO_WM_UNIT_PRESET_TEXT" val="单击此处添加小标题"/>
  <p:tag name="KSO_WM_TEMPLATE_CATEGORY" val="custom"/>
  <p:tag name="KSO_WM_TEMPLATE_INDEX" val="20204359"/>
  <p:tag name="KSO_WM_UNIT_ID" val="custom20204359_27*l_h_a*1_1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59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6"/>
  <p:tag name="KSO_WM_SLIDE_INDEX" val="14"/>
  <p:tag name="KSO_WM_SLIDE_SIZE" val="863.542*362.394"/>
  <p:tag name="KSO_WM_SLIDE_POSITION" val="48.3083*129.7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359"/>
  <p:tag name="KSO_WM_SLIDE_LAYOUT" val="a_i_l"/>
  <p:tag name="KSO_WM_SLIDE_LAYOUT_CNT" val="1_1_1"/>
</p:tagLst>
</file>

<file path=ppt/tags/tag25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359_14*i*1"/>
  <p:tag name="KSO_WM_TEMPLATE_CATEGORY" val="custom"/>
  <p:tag name="KSO_WM_TEMPLATE_INDEX" val="20204359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4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4*i*2"/>
  <p:tag name="KSO_WM_UNIT_LAYERLEVEL" val="1"/>
  <p:tag name="KSO_WM_TAG_VERSION" val="1.0"/>
  <p:tag name="KSO_WM_BEAUTIFY_FLAG" val="#wm#"/>
  <p:tag name="KSO_WM_UNIT_USESOURCEFORMAT_APPLY" val="1"/>
</p:tagLst>
</file>

<file path=ppt/tags/tag26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4*i*3"/>
  <p:tag name="KSO_WM_UNIT_LAYERLEVEL" val="1"/>
  <p:tag name="KSO_WM_TAG_VERSION" val="1.0"/>
  <p:tag name="KSO_WM_BEAUTIFY_FLAG" val="#wm#"/>
  <p:tag name="KSO_WM_UNIT_USESOURCEFORMAT_APPLY" val="1"/>
</p:tagLst>
</file>

<file path=ppt/tags/tag263.xml><?xml version="1.0" encoding="utf-8"?>
<p:tagLst xmlns:p="http://schemas.openxmlformats.org/presentationml/2006/main">
  <p:tag name="KSO_WM_UNIT_COLOR_SCHEME_SHAPE_ID" val="8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UNIT_COLOR_SCHEME_SHAPE_ID" val="16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2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COLOR_SCHEME_SHAPE_ID" val="31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3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COLOR_SCHEME_SHAPE_ID" val="32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SUBTYPE" val="d"/>
  <p:tag name="KSO_WM_UNIT_TYPE" val="l_h_i"/>
  <p:tag name="KSO_WM_UNIT_INDEX" val="1_1_4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4"/>
  <p:tag name="KSO_WM_UNIT_TEXT_FILL_FORE_SCHEMECOLOR_INDEX" val="14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TEXT_PART_ID_V2" val="d-5-1"/>
  <p:tag name="KSO_WM_UNIT_COLOR_SCHEME_SHAPE_ID" val="64"/>
  <p:tag name="KSO_WM_UNIT_COLOR_SCHEME_PARENT_PAGE" val="0_1"/>
  <p:tag name="KSO_WM_UNIT_DIAGRAM_MODELTYPE" val="stripeEnum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点击此处添加正文，请言简意赅的阐述观点。"/>
  <p:tag name="KSO_WM_TEMPLATE_CATEGORY" val="custom"/>
  <p:tag name="KSO_WM_TEMPLATE_INDEX" val="20204359"/>
  <p:tag name="KSO_WM_UNIT_ID" val="custom20204359_27*l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TEXT_PART_ID_V2" val="c-5-1"/>
  <p:tag name="KSO_WM_UNIT_COLOR_SCHEME_SHAPE_ID" val="65"/>
  <p:tag name="KSO_WM_UNIT_COLOR_SCHEME_PARENT_PAGE" val="0_1"/>
  <p:tag name="KSO_WM_UNIT_DIAGRAM_MODELTYPE" val="stripeEnum"/>
  <p:tag name="KSO_WM_UNIT_ISCONTENTS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a"/>
  <p:tag name="KSO_WM_UNIT_INDEX" val="1_1_1"/>
  <p:tag name="KSO_WM_UNIT_LAYERLEVEL" val="1_1_1"/>
  <p:tag name="KSO_WM_TAG_VERSION" val="1.0"/>
  <p:tag name="KSO_WM_BEAUTIFY_FLAG" val="#wm#"/>
  <p:tag name="KSO_WM_UNIT_PRESET_TEXT" val="单击此处添加小标题"/>
  <p:tag name="KSO_WM_TEMPLATE_CATEGORY" val="custom"/>
  <p:tag name="KSO_WM_TEMPLATE_INDEX" val="20204359"/>
  <p:tag name="KSO_WM_UNIT_ID" val="custom20204359_27*l_h_a*1_1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59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6"/>
  <p:tag name="KSO_WM_SLIDE_INDEX" val="14"/>
  <p:tag name="KSO_WM_SLIDE_SIZE" val="863.542*362.394"/>
  <p:tag name="KSO_WM_SLIDE_POSITION" val="48.3083*129.7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359"/>
  <p:tag name="KSO_WM_SLIDE_LAYOUT" val="a_i_l"/>
  <p:tag name="KSO_WM_SLIDE_LAYOUT_CNT" val="1_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359_14*i*1"/>
  <p:tag name="KSO_WM_TEMPLATE_CATEGORY" val="custom"/>
  <p:tag name="KSO_WM_TEMPLATE_INDEX" val="20204359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4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4*i*2"/>
  <p:tag name="KSO_WM_UNIT_LAYERLEVEL" val="1"/>
  <p:tag name="KSO_WM_TAG_VERSION" val="1.0"/>
  <p:tag name="KSO_WM_BEAUTIFY_FLAG" val="#wm#"/>
  <p:tag name="KSO_WM_UNIT_USESOURCEFORMAT_APPLY" val="1"/>
</p:tagLst>
</file>

<file path=ppt/tags/tag27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4*i*3"/>
  <p:tag name="KSO_WM_UNIT_LAYERLEVEL" val="1"/>
  <p:tag name="KSO_WM_TAG_VERSION" val="1.0"/>
  <p:tag name="KSO_WM_BEAUTIFY_FLAG" val="#wm#"/>
  <p:tag name="KSO_WM_UNIT_USESOURCEFORMAT_APPLY" val="1"/>
</p:tagLst>
</file>

<file path=ppt/tags/tag274.xml><?xml version="1.0" encoding="utf-8"?>
<p:tagLst xmlns:p="http://schemas.openxmlformats.org/presentationml/2006/main">
  <p:tag name="KSO_WM_UNIT_COLOR_SCHEME_SHAPE_ID" val="8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75.xml><?xml version="1.0" encoding="utf-8"?>
<p:tagLst xmlns:p="http://schemas.openxmlformats.org/presentationml/2006/main">
  <p:tag name="KSO_WM_UNIT_COLOR_SCHEME_SHAPE_ID" val="16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2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6.xml><?xml version="1.0" encoding="utf-8"?>
<p:tagLst xmlns:p="http://schemas.openxmlformats.org/presentationml/2006/main">
  <p:tag name="KSO_WM_UNIT_COLOR_SCHEME_SHAPE_ID" val="31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3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COLOR_SCHEME_SHAPE_ID" val="32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SUBTYPE" val="d"/>
  <p:tag name="KSO_WM_UNIT_TYPE" val="l_h_i"/>
  <p:tag name="KSO_WM_UNIT_INDEX" val="1_1_4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4"/>
  <p:tag name="KSO_WM_UNIT_TEXT_FILL_FORE_SCHEMECOLOR_INDEX" val="14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TEXT_PART_ID_V2" val="c-5-1"/>
  <p:tag name="KSO_WM_UNIT_COLOR_SCHEME_SHAPE_ID" val="65"/>
  <p:tag name="KSO_WM_UNIT_COLOR_SCHEME_PARENT_PAGE" val="0_1"/>
  <p:tag name="KSO_WM_UNIT_DIAGRAM_MODELTYPE" val="stripeEnum"/>
  <p:tag name="KSO_WM_UNIT_ISCONTENTS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a"/>
  <p:tag name="KSO_WM_UNIT_INDEX" val="1_1_1"/>
  <p:tag name="KSO_WM_UNIT_LAYERLEVEL" val="1_1_1"/>
  <p:tag name="KSO_WM_TAG_VERSION" val="1.0"/>
  <p:tag name="KSO_WM_BEAUTIFY_FLAG" val="#wm#"/>
  <p:tag name="KSO_WM_UNIT_PRESET_TEXT" val="单击此处添加小标题"/>
  <p:tag name="KSO_WM_TEMPLATE_CATEGORY" val="custom"/>
  <p:tag name="KSO_WM_TEMPLATE_INDEX" val="20204359"/>
  <p:tag name="KSO_WM_UNIT_ID" val="custom20204359_27*l_h_a*1_1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COLOR_SCHEME_SHAPE_ID" val="8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1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COLOR_SCHEME_SHAPE_ID" val="16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2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COLOR_SCHEME_SHAPE_ID" val="31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3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COLOR_SCHEME_SHAPE_ID" val="32"/>
  <p:tag name="KSO_WM_UNIT_COLOR_SCHEME_PARENT_PAGE" val="0_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SUBTYPE" val="d"/>
  <p:tag name="KSO_WM_UNIT_TYPE" val="l_h_i"/>
  <p:tag name="KSO_WM_UNIT_INDEX" val="1_1_4"/>
  <p:tag name="KSO_WM_UNIT_LAYERLEVEL" val="1_1_1"/>
  <p:tag name="KSO_WM_TAG_VERSION" val="1.0"/>
  <p:tag name="KSO_WM_BEAUTIFY_FLAG" val="#wm#"/>
  <p:tag name="KSO_WM_TEMPLATE_CATEGORY" val="custom"/>
  <p:tag name="KSO_WM_TEMPLATE_INDEX" val="20204359"/>
  <p:tag name="KSO_WM_UNIT_ID" val="custom20204359_27*l_h_i*1_1_4"/>
  <p:tag name="KSO_WM_UNIT_TEXT_FILL_FORE_SCHEMECOLOR_INDEX" val="14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TEXT_PART_ID_V2" val="c-5-1"/>
  <p:tag name="KSO_WM_UNIT_COLOR_SCHEME_SHAPE_ID" val="65"/>
  <p:tag name="KSO_WM_UNIT_COLOR_SCHEME_PARENT_PAGE" val="0_1"/>
  <p:tag name="KSO_WM_UNIT_DIAGRAM_MODELTYPE" val="stripeEnum"/>
  <p:tag name="KSO_WM_UNIT_ISCONTENTS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5"/>
  <p:tag name="KSO_WM_UNIT_TYPE" val="l_h_a"/>
  <p:tag name="KSO_WM_UNIT_INDEX" val="1_1_1"/>
  <p:tag name="KSO_WM_UNIT_LAYERLEVEL" val="1_1_1"/>
  <p:tag name="KSO_WM_TAG_VERSION" val="1.0"/>
  <p:tag name="KSO_WM_BEAUTIFY_FLAG" val="#wm#"/>
  <p:tag name="KSO_WM_UNIT_PRESET_TEXT" val="单击此处添加小标题"/>
  <p:tag name="KSO_WM_TEMPLATE_CATEGORY" val="custom"/>
  <p:tag name="KSO_WM_TEMPLATE_INDEX" val="20204359"/>
  <p:tag name="KSO_WM_UNIT_ID" val="custom20204359_27*l_h_a*1_1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59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6"/>
  <p:tag name="KSO_WM_SLIDE_INDEX" val="14"/>
  <p:tag name="KSO_WM_SLIDE_SIZE" val="863.542*362.394"/>
  <p:tag name="KSO_WM_SLIDE_POSITION" val="48.3083*129.7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359"/>
  <p:tag name="KSO_WM_SLIDE_LAYOUT" val="a_i_l"/>
  <p:tag name="KSO_WM_SLIDE_LAYOUT_CNT" val="1_1_1"/>
</p:tagLst>
</file>

<file path=ppt/tags/tag28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359_14*i*1"/>
  <p:tag name="KSO_WM_TEMPLATE_CATEGORY" val="custom"/>
  <p:tag name="KSO_WM_TEMPLATE_INDEX" val="20204359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4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4*i*2"/>
  <p:tag name="KSO_WM_UNIT_LAYERLEVEL" val="1"/>
  <p:tag name="KSO_WM_TAG_VERSION" val="1.0"/>
  <p:tag name="KSO_WM_BEAUTIFY_FLAG" val="#wm#"/>
  <p:tag name="KSO_WM_UNIT_USESOURCEFORMAT_APPLY" val="1"/>
</p:tagLst>
</file>

<file path=ppt/tags/tag288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204359_14*i*3"/>
  <p:tag name="KSO_WM_UNIT_LAYERLEVEL" val="1"/>
  <p:tag name="KSO_WM_TAG_VERSION" val="1.0"/>
  <p:tag name="KSO_WM_BEAUTIFY_FLAG" val="#wm#"/>
  <p:tag name="KSO_WM_UNIT_USESOURCEFORMAT_APPLY" val="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COLOR_SCHEME_SHAPE_ID" val="8"/>
  <p:tag name="KSO_WM_UNIT_COLOR_SCHEME_PARENT_PAGE" val="0_5"/>
  <p:tag name="KSO_WM_TEMPLATE_CATEGORY" val="custom"/>
  <p:tag name="KSO_WM_TEMPLATE_INDEX" val="20204359"/>
  <p:tag name="KSO_WM_UNIT_ID" val="custom20204359_41*n_h_i*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x"/>
  <p:tag name="KSO_WM_UNIT_INDEX" val="1_1_1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COLOR_SCHEME_SHAPE_ID" val="12"/>
  <p:tag name="KSO_WM_UNIT_COLOR_SCHEME_PARENT_PAGE" val="0_5"/>
  <p:tag name="KSO_WM_UNIT_VALUE" val="244*153"/>
  <p:tag name="KSO_WM_TEMPLATE_CATEGORY" val="custom"/>
  <p:tag name="KSO_WM_TEMPLATE_INDEX" val="20204359"/>
  <p:tag name="KSO_WM_UNIT_ID" val="custom20204359_41*n_h_x*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PRESET_TEXT" val="单击此处添加文本具体内容"/>
  <p:tag name="KSO_WM_UNIT_HIGHLIGHT" val="0"/>
  <p:tag name="KSO_WM_UNIT_COMPATIBLE" val="0"/>
  <p:tag name="KSO_WM_DIAGRAM_GROUP_CODE" val="n1-1"/>
  <p:tag name="KSO_WM_UNIT_TYPE" val="n_h_h_f"/>
  <p:tag name="KSO_WM_UNIT_INDEX" val="1_1_3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COLOR_SCHEME_SHAPE_ID" val="21"/>
  <p:tag name="KSO_WM_UNIT_COLOR_SCHEME_PARENT_PAGE" val="0_5"/>
  <p:tag name="KSO_WM_TEMPLATE_CATEGORY" val="custom"/>
  <p:tag name="KSO_WM_TEMPLATE_INDEX" val="20204359"/>
  <p:tag name="KSO_WM_UNIT_ID" val="custom20204359_41*n_h_h_f*1_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UNIT_PRESET_TEXT" val="单击此处添加文本具体内容"/>
  <p:tag name="KSO_WM_UNIT_HIGHLIGHT" val="0"/>
  <p:tag name="KSO_WM_UNIT_COMPATIBLE" val="0"/>
  <p:tag name="KSO_WM_DIAGRAM_GROUP_CODE" val="n1-1"/>
  <p:tag name="KSO_WM_UNIT_TYPE" val="n_h_h_f"/>
  <p:tag name="KSO_WM_UNIT_INDEX" val="1_1_5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COLOR_SCHEME_SHAPE_ID" val="23"/>
  <p:tag name="KSO_WM_UNIT_COLOR_SCHEME_PARENT_PAGE" val="0_5"/>
  <p:tag name="KSO_WM_TEMPLATE_CATEGORY" val="custom"/>
  <p:tag name="KSO_WM_TEMPLATE_INDEX" val="20204359"/>
  <p:tag name="KSO_WM_UNIT_ID" val="custom20204359_41*n_h_h_f*1_1_5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PRESET_TEXT" val="单击此处添加文本具体内容"/>
  <p:tag name="KSO_WM_UNIT_HIGHLIGHT" val="0"/>
  <p:tag name="KSO_WM_UNIT_COMPATIBLE" val="0"/>
  <p:tag name="KSO_WM_DIAGRAM_GROUP_CODE" val="n1-1"/>
  <p:tag name="KSO_WM_UNIT_TYPE" val="n_h_h_f"/>
  <p:tag name="KSO_WM_UNIT_INDEX" val="1_1_4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COLOR_SCHEME_SHAPE_ID" val="25"/>
  <p:tag name="KSO_WM_UNIT_COLOR_SCHEME_PARENT_PAGE" val="0_5"/>
  <p:tag name="KSO_WM_TEMPLATE_CATEGORY" val="custom"/>
  <p:tag name="KSO_WM_TEMPLATE_INDEX" val="20204359"/>
  <p:tag name="KSO_WM_UNIT_ID" val="custom20204359_41*n_h_h_f*1_1_4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PRESET_TEXT" val="单击此处添加文本具体内容"/>
  <p:tag name="KSO_WM_UNIT_HIGHLIGHT" val="0"/>
  <p:tag name="KSO_WM_UNIT_COMPATIBLE" val="0"/>
  <p:tag name="KSO_WM_DIAGRAM_GROUP_CODE" val="n1-1"/>
  <p:tag name="KSO_WM_UNIT_TYPE" val="n_h_h_f"/>
  <p:tag name="KSO_WM_UNIT_INDEX" val="1_1_6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COLOR_SCHEME_SHAPE_ID" val="27"/>
  <p:tag name="KSO_WM_UNIT_COLOR_SCHEME_PARENT_PAGE" val="0_5"/>
  <p:tag name="KSO_WM_TEMPLATE_CATEGORY" val="custom"/>
  <p:tag name="KSO_WM_TEMPLATE_INDEX" val="20204359"/>
  <p:tag name="KSO_WM_UNIT_ID" val="custom20204359_41*n_h_h_f*1_1_6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ISCONTENTSTITLE" val="0"/>
  <p:tag name="KSO_WM_UNIT_PRESET_TEXT" val="添加标题"/>
  <p:tag name="KSO_WM_UNIT_HIGHLIGHT" val="0"/>
  <p:tag name="KSO_WM_UNIT_COMPATIBLE" val="0"/>
  <p:tag name="KSO_WM_DIAGRAM_GROUP_CODE" val="n1-1"/>
  <p:tag name="KSO_WM_UNIT_TYPE" val="n_h_h_a"/>
  <p:tag name="KSO_WM_UNIT_INDEX" val="1_1_1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COLOR_SCHEME_SHAPE_ID" val="66"/>
  <p:tag name="KSO_WM_UNIT_COLOR_SCHEME_PARENT_PAGE" val="0_5"/>
  <p:tag name="KSO_WM_TEMPLATE_CATEGORY" val="custom"/>
  <p:tag name="KSO_WM_TEMPLATE_INDEX" val="20204359"/>
  <p:tag name="KSO_WM_UNIT_ID" val="custom20204359_41*n_h_h_a*1_1_1_1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6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37"/>
  <p:tag name="KSO_WM_UNIT_COLOR_SCHEME_PARENT_PAGE" val="0_5"/>
  <p:tag name="KSO_WM_TEMPLATE_CATEGORY" val="custom"/>
  <p:tag name="KSO_WM_TEMPLATE_INDEX" val="20204359"/>
  <p:tag name="KSO_WM_UNIT_ID" val="custom20204359_41*n_h_h_i*1_1_6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1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38"/>
  <p:tag name="KSO_WM_UNIT_COLOR_SCHEME_PARENT_PAGE" val="0_5"/>
  <p:tag name="KSO_WM_TEMPLATE_CATEGORY" val="custom"/>
  <p:tag name="KSO_WM_TEMPLATE_INDEX" val="20204359"/>
  <p:tag name="KSO_WM_UNIT_ID" val="custom20204359_41*n_h_h_i*1_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2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39"/>
  <p:tag name="KSO_WM_UNIT_COLOR_SCHEME_PARENT_PAGE" val="0_5"/>
  <p:tag name="KSO_WM_TEMPLATE_CATEGORY" val="custom"/>
  <p:tag name="KSO_WM_TEMPLATE_INDEX" val="20204359"/>
  <p:tag name="KSO_WM_UNIT_ID" val="custom20204359_41*n_h_h_i*1_1_2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3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40"/>
  <p:tag name="KSO_WM_UNIT_COLOR_SCHEME_PARENT_PAGE" val="0_5"/>
  <p:tag name="KSO_WM_TEMPLATE_CATEGORY" val="custom"/>
  <p:tag name="KSO_WM_TEMPLATE_INDEX" val="20204359"/>
  <p:tag name="KSO_WM_UNIT_ID" val="custom20204359_41*n_h_h_i*1_1_3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4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41"/>
  <p:tag name="KSO_WM_UNIT_COLOR_SCHEME_PARENT_PAGE" val="0_5"/>
  <p:tag name="KSO_WM_TEMPLATE_CATEGORY" val="custom"/>
  <p:tag name="KSO_WM_TEMPLATE_INDEX" val="20204359"/>
  <p:tag name="KSO_WM_UNIT_ID" val="custom20204359_41*n_h_h_i*1_1_4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5_2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42"/>
  <p:tag name="KSO_WM_UNIT_COLOR_SCHEME_PARENT_PAGE" val="0_5"/>
  <p:tag name="KSO_WM_TEMPLATE_CATEGORY" val="custom"/>
  <p:tag name="KSO_WM_TEMPLATE_INDEX" val="20204359"/>
  <p:tag name="KSO_WM_UNIT_ID" val="custom20204359_41*n_h_h_i*1_1_5_2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6_2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53"/>
  <p:tag name="KSO_WM_UNIT_COLOR_SCHEME_PARENT_PAGE" val="0_5"/>
  <p:tag name="KSO_WM_UNIT_DECOLORIZATION" val="1"/>
  <p:tag name="KSO_WM_TEMPLATE_CATEGORY" val="custom"/>
  <p:tag name="KSO_WM_TEMPLATE_INDEX" val="20204359"/>
  <p:tag name="KSO_WM_UNIT_ID" val="custom20204359_41*n_h_h_i*1_1_6_2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1_2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54"/>
  <p:tag name="KSO_WM_UNIT_COLOR_SCHEME_PARENT_PAGE" val="0_5"/>
  <p:tag name="KSO_WM_UNIT_DECOLORIZATION" val="1"/>
  <p:tag name="KSO_WM_TEMPLATE_CATEGORY" val="custom"/>
  <p:tag name="KSO_WM_TEMPLATE_INDEX" val="20204359"/>
  <p:tag name="KSO_WM_UNIT_ID" val="custom20204359_41*n_h_h_i*1_1_1_2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2_2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55"/>
  <p:tag name="KSO_WM_UNIT_COLOR_SCHEME_PARENT_PAGE" val="0_5"/>
  <p:tag name="KSO_WM_UNIT_DECOLORIZATION" val="1"/>
  <p:tag name="KSO_WM_TEMPLATE_CATEGORY" val="custom"/>
  <p:tag name="KSO_WM_TEMPLATE_INDEX" val="20204359"/>
  <p:tag name="KSO_WM_UNIT_ID" val="custom20204359_41*n_h_h_i*1_1_2_2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3_2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56"/>
  <p:tag name="KSO_WM_UNIT_COLOR_SCHEME_PARENT_PAGE" val="0_5"/>
  <p:tag name="KSO_WM_UNIT_DECOLORIZATION" val="1"/>
  <p:tag name="KSO_WM_TEMPLATE_CATEGORY" val="custom"/>
  <p:tag name="KSO_WM_TEMPLATE_INDEX" val="20204359"/>
  <p:tag name="KSO_WM_UNIT_ID" val="custom20204359_41*n_h_h_i*1_1_3_2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4_2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57"/>
  <p:tag name="KSO_WM_UNIT_COLOR_SCHEME_PARENT_PAGE" val="0_5"/>
  <p:tag name="KSO_WM_UNIT_DECOLORIZATION" val="1"/>
  <p:tag name="KSO_WM_TEMPLATE_CATEGORY" val="custom"/>
  <p:tag name="KSO_WM_TEMPLATE_INDEX" val="20204359"/>
  <p:tag name="KSO_WM_UNIT_ID" val="custom20204359_41*n_h_h_i*1_1_4_2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1_5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58"/>
  <p:tag name="KSO_WM_UNIT_COLOR_SCHEME_PARENT_PAGE" val="0_5"/>
  <p:tag name="KSO_WM_UNIT_DECOLORIZATION" val="1"/>
  <p:tag name="KSO_WM_TEMPLATE_CATEGORY" val="custom"/>
  <p:tag name="KSO_WM_TEMPLATE_INDEX" val="20204359"/>
  <p:tag name="KSO_WM_UNIT_ID" val="custom20204359_41*n_h_h_i*1_1_5_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x"/>
  <p:tag name="KSO_WM_UNIT_INDEX" val="1_1_1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14"/>
  <p:tag name="KSO_WM_UNIT_COLOR_SCHEME_PARENT_PAGE" val="0_5"/>
  <p:tag name="KSO_WM_UNIT_VALUE" val="167*150"/>
  <p:tag name="KSO_WM_TEMPLATE_CATEGORY" val="custom"/>
  <p:tag name="KSO_WM_TEMPLATE_INDEX" val="20204359"/>
  <p:tag name="KSO_WM_UNIT_ID" val="custom20204359_41*n_h_h_x*1_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x"/>
  <p:tag name="KSO_WM_UNIT_INDEX" val="1_1_2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16"/>
  <p:tag name="KSO_WM_UNIT_COLOR_SCHEME_PARENT_PAGE" val="0_5"/>
  <p:tag name="KSO_WM_UNIT_VALUE" val="162*162"/>
  <p:tag name="KSO_WM_TEMPLATE_CATEGORY" val="custom"/>
  <p:tag name="KSO_WM_TEMPLATE_INDEX" val="20204359"/>
  <p:tag name="KSO_WM_UNIT_ID" val="custom20204359_41*n_h_h_x*1_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x"/>
  <p:tag name="KSO_WM_UNIT_INDEX" val="1_1_3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15"/>
  <p:tag name="KSO_WM_UNIT_COLOR_SCHEME_PARENT_PAGE" val="0_5"/>
  <p:tag name="KSO_WM_UNIT_VALUE" val="149*151"/>
  <p:tag name="KSO_WM_TEMPLATE_CATEGORY" val="custom"/>
  <p:tag name="KSO_WM_TEMPLATE_INDEX" val="20204359"/>
  <p:tag name="KSO_WM_UNIT_ID" val="custom20204359_41*n_h_h_x*1_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x"/>
  <p:tag name="KSO_WM_UNIT_INDEX" val="1_1_6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36"/>
  <p:tag name="KSO_WM_UNIT_COLOR_SCHEME_PARENT_PAGE" val="0_5"/>
  <p:tag name="KSO_WM_UNIT_VALUE" val="167*196"/>
  <p:tag name="KSO_WM_TEMPLATE_CATEGORY" val="custom"/>
  <p:tag name="KSO_WM_TEMPLATE_INDEX" val="20204359"/>
  <p:tag name="KSO_WM_UNIT_ID" val="custom20204359_41*n_h_h_x*1_1_6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x"/>
  <p:tag name="KSO_WM_UNIT_INDEX" val="1_1_5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COLOR_SCHEME_SHAPE_ID" val="43"/>
  <p:tag name="KSO_WM_UNIT_COLOR_SCHEME_PARENT_PAGE" val="0_5"/>
  <p:tag name="KSO_WM_UNIT_VALUE" val="130*130"/>
  <p:tag name="KSO_WM_TEMPLATE_CATEGORY" val="custom"/>
  <p:tag name="KSO_WM_TEMPLATE_INDEX" val="20204359"/>
  <p:tag name="KSO_WM_UNIT_ID" val="custom20204359_41*n_h_h_x*1_1_5_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LAYERLEVEL" val="1_1_1_1"/>
  <p:tag name="KSO_WM_TAG_VERSION" val="1.0"/>
  <p:tag name="KSO_WM_BEAUTIFY_FLAG" val="#wm#"/>
  <p:tag name="KSO_WM_UNIT_VALUE" val="124*135"/>
  <p:tag name="KSO_WM_UNIT_TYPE" val="n_h_h_x"/>
  <p:tag name="KSO_WM_UNIT_INDEX" val="1_1_4_1"/>
  <p:tag name="KSO_WM_TEMPLATE_CATEGORY" val="custom"/>
  <p:tag name="KSO_WM_TEMPLATE_INDEX" val="20204359"/>
  <p:tag name="KSO_WM_UNIT_ID" val="custom20204359_41*n_h_h_x*1_1_4_1"/>
  <p:tag name="KSO_WM_UNIT_USESOURCEFORMAT_APPLY" val="1"/>
</p:tagLst>
</file>

<file path=ppt/tags/tag314.xml><?xml version="1.0" encoding="utf-8"?>
<p:tagLst xmlns:p="http://schemas.openxmlformats.org/presentationml/2006/main">
  <p:tag name="KSO_WM_UNIT_ISCONTENTSTITLE" val="0"/>
  <p:tag name="KSO_WM_UNIT_PRESET_TEXT" val="添加标题"/>
  <p:tag name="KSO_WM_UNIT_HIGHLIGHT" val="0"/>
  <p:tag name="KSO_WM_UNIT_COMPATIBLE" val="0"/>
  <p:tag name="KSO_WM_DIAGRAM_GROUP_CODE" val="n1-1"/>
  <p:tag name="KSO_WM_UNIT_TYPE" val="n_h_h_a"/>
  <p:tag name="KSO_WM_UNIT_INDEX" val="1_1_1_1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COLOR_SCHEME_SHAPE_ID" val="66"/>
  <p:tag name="KSO_WM_UNIT_COLOR_SCHEME_PARENT_PAGE" val="0_5"/>
  <p:tag name="KSO_WM_TEMPLATE_CATEGORY" val="custom"/>
  <p:tag name="KSO_WM_TEMPLATE_INDEX" val="20204359"/>
  <p:tag name="KSO_WM_UNIT_ID" val="custom20204359_41*n_h_h_a*1_1_1_1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59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6"/>
  <p:tag name="KSO_WM_SLIDE_INDEX" val="14"/>
  <p:tag name="KSO_WM_SLIDE_SIZE" val="863.542*362.394"/>
  <p:tag name="KSO_WM_SLIDE_POSITION" val="48.3083*129.7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359"/>
  <p:tag name="KSO_WM_SLIDE_LAYOUT" val="a_i_l"/>
  <p:tag name="KSO_WM_SLIDE_LAYOUT_CNT" val="1_1_1"/>
</p:tagLst>
</file>

<file path=ppt/tags/tag316.xml><?xml version="1.0" encoding="utf-8"?>
<p:tagLst xmlns:p="http://schemas.openxmlformats.org/presentationml/2006/main">
  <p:tag name="KSO_WM_SLIDE_BACKGROUND_TYPE" val="frame"/>
  <p:tag name="KSO_WM_UNIT_SUBTYPE" val="h"/>
  <p:tag name="KSO_WM_TEMPLATE_CATEGORY" val="custom"/>
  <p:tag name="KSO_WM_TEMPLATE_INDEX" val="20204359"/>
  <p:tag name="KSO_WM_UNIT_ID" val="custom20204359_15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59_15*i*2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59_15*i*3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4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5"/>
  <p:tag name="KSO_WM_TAG_VERSION" val="1.0"/>
  <p:tag name="KSO_WM_SLIDE_TYPE" val="text"/>
  <p:tag name="KSO_WM_SLIDE_SUBTYPE" val="picTxt"/>
  <p:tag name="KSO_WM_SLIDE_SIZE" val="959*515"/>
  <p:tag name="KSO_WM_SLIDE_POSITION" val="0*0"/>
  <p:tag name="KSO_WM_SLIDE_LAYOUT" val="a_d_f_i"/>
  <p:tag name="KSO_WM_SLIDE_LAYOUT_CNT" val="1_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TEMPLATE_MASTER_TYPE" val="1"/>
  <p:tag name="KSO_WM_TEMPLATE_COLOR_TYPE" val="1"/>
  <p:tag name="KSO_WM_TEMPLATE_CATEGORY" val="custom"/>
  <p:tag name="KSO_WM_TEMPLATE_INDEX" val="20204359"/>
  <p:tag name="KSO_WM_SLIDE_ID" val="custom20204359_15"/>
</p:tagLst>
</file>

<file path=ppt/tags/tag321.xml><?xml version="1.0" encoding="utf-8"?>
<p:tagLst xmlns:p="http://schemas.openxmlformats.org/presentationml/2006/main">
  <p:tag name="KSO_WM_SLIDE_BACKGROUND_TYPE" val="frame"/>
  <p:tag name="KSO_WM_UNIT_SUBTYPE" val="h"/>
  <p:tag name="KSO_WM_TEMPLATE_CATEGORY" val="custom"/>
  <p:tag name="KSO_WM_TEMPLATE_INDEX" val="20204359"/>
  <p:tag name="KSO_WM_UNIT_ID" val="custom20204359_15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59_15*i*2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59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359_15*i*3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359_14*a*1"/>
  <p:tag name="KSO_WM_TEMPLATE_CATEGORY" val="custom"/>
  <p:tag name="KSO_WM_TEMPLATE_INDEX" val="2020435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5"/>
  <p:tag name="KSO_WM_TAG_VERSION" val="1.0"/>
  <p:tag name="KSO_WM_SLIDE_TYPE" val="text"/>
  <p:tag name="KSO_WM_SLIDE_SUBTYPE" val="picTxt"/>
  <p:tag name="KSO_WM_SLIDE_SIZE" val="959*515"/>
  <p:tag name="KSO_WM_SLIDE_POSITION" val="0*0"/>
  <p:tag name="KSO_WM_SLIDE_LAYOUT" val="a_d_f_i"/>
  <p:tag name="KSO_WM_SLIDE_LAYOUT_CNT" val="1_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TEMPLATE_MASTER_TYPE" val="1"/>
  <p:tag name="KSO_WM_TEMPLATE_COLOR_TYPE" val="1"/>
  <p:tag name="KSO_WM_TEMPLATE_CATEGORY" val="custom"/>
  <p:tag name="KSO_WM_TEMPLATE_INDEX" val="20204359"/>
  <p:tag name="KSO_WM_SLIDE_ID" val="custom20204359_15"/>
</p:tagLst>
</file>

<file path=ppt/tags/tag326.xml><?xml version="1.0" encoding="utf-8"?>
<p:tagLst xmlns:p="http://schemas.openxmlformats.org/presentationml/2006/main">
  <p:tag name="COMMONDATA" val="eyJoZGlkIjoiZThiMTM3OTU5ZDlmNjhkNTU1MzFmOGZkMDRhNWI4ODkifQ=="/>
  <p:tag name="KSO_WPP_MARK_KEY" val="9ec0e9a4-1c91-40b0-adb0-fe1a087c8525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0">
      <a:dk1>
        <a:srgbClr val="000000"/>
      </a:dk1>
      <a:lt1>
        <a:srgbClr val="FFFFFF"/>
      </a:lt1>
      <a:dk2>
        <a:srgbClr val="EAF1F6"/>
      </a:dk2>
      <a:lt2>
        <a:srgbClr val="FFFFFF"/>
      </a:lt2>
      <a:accent1>
        <a:srgbClr val="476BAB"/>
      </a:accent1>
      <a:accent2>
        <a:srgbClr val="267793"/>
      </a:accent2>
      <a:accent3>
        <a:srgbClr val="2E7861"/>
      </a:accent3>
      <a:accent4>
        <a:srgbClr val="53703E"/>
      </a:accent4>
      <a:accent5>
        <a:srgbClr val="866134"/>
      </a:accent5>
      <a:accent6>
        <a:srgbClr val="AB5345"/>
      </a:accent6>
      <a:hlink>
        <a:srgbClr val="0563C1"/>
      </a:hlink>
      <a:folHlink>
        <a:srgbClr val="954E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2947</Words>
  <Application>WPS 演示</Application>
  <PresentationFormat>宽屏</PresentationFormat>
  <Paragraphs>206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汉仪旗黑-85S</vt:lpstr>
      <vt:lpstr>黑体</vt:lpstr>
      <vt:lpstr>Arial Unicode MS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简单点</cp:lastModifiedBy>
  <cp:revision>160</cp:revision>
  <dcterms:created xsi:type="dcterms:W3CDTF">2019-06-19T02:08:00Z</dcterms:created>
  <dcterms:modified xsi:type="dcterms:W3CDTF">2023-03-26T13:39:46Z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A14E94733D244881A7AFE3E22C5E4AD1</vt:lpwstr>
  </property>
</Properties>
</file>