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7" r:id="rId2"/>
  </p:sldIdLst>
  <p:sldSz cx="32404050" cy="21602700"/>
  <p:notesSz cx="6858000" cy="9144000"/>
  <p:defaultTextStyle>
    <a:defPPr>
      <a:defRPr lang="zh-CN"/>
    </a:defPPr>
    <a:lvl1pPr marL="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0" autoAdjust="0"/>
  </p:normalViewPr>
  <p:slideViewPr>
    <p:cSldViewPr>
      <p:cViewPr varScale="1">
        <p:scale>
          <a:sx n="34" d="100"/>
          <a:sy n="34" d="100"/>
        </p:scale>
        <p:origin x="1392" y="72"/>
      </p:cViewPr>
      <p:guideLst>
        <p:guide orient="horz" pos="6804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BFF4E-7F54-4594-93ED-DE6A9BD802A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CF5FC-0803-4F80-BC5E-A060AA4375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111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463" y="6710363"/>
            <a:ext cx="27543125" cy="463073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925" y="12241213"/>
            <a:ext cx="22682200" cy="55213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0755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89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3413" y="865188"/>
            <a:ext cx="7289800" cy="184324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838" y="865188"/>
            <a:ext cx="21720175" cy="184324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29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62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050" y="13881100"/>
            <a:ext cx="27544713" cy="42910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050" y="9156700"/>
            <a:ext cx="27544713" cy="4724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43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838" y="5040313"/>
            <a:ext cx="14504987" cy="14257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78225" y="5040313"/>
            <a:ext cx="14504988" cy="14257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26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838" y="4835525"/>
            <a:ext cx="14316075" cy="201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838" y="6851650"/>
            <a:ext cx="14316075" cy="1244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0788" y="4835525"/>
            <a:ext cx="14322425" cy="2016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0788" y="6851650"/>
            <a:ext cx="14322425" cy="1244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77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12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63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838" y="860425"/>
            <a:ext cx="10660062" cy="3660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838" y="860425"/>
            <a:ext cx="18113375" cy="18437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838" y="4521200"/>
            <a:ext cx="10660062" cy="14776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13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588" y="15122525"/>
            <a:ext cx="19442112" cy="1784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588" y="1930400"/>
            <a:ext cx="19442112" cy="12961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588" y="16906875"/>
            <a:ext cx="19442112" cy="25352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BE6EE-34E3-4233-B55D-D9DFCCEBB5A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70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838" y="865188"/>
            <a:ext cx="29162375" cy="360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838" y="5040313"/>
            <a:ext cx="29162375" cy="14257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838" y="20023138"/>
            <a:ext cx="7559675" cy="1149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BE6EE-34E3-4233-B55D-D9DFCCEBB5A5}" type="datetimeFigureOut">
              <a:rPr lang="zh-CN" altLang="en-US" smtClean="0"/>
              <a:t>2023/4/18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225" y="20023138"/>
            <a:ext cx="10261600" cy="1149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3538" y="20023138"/>
            <a:ext cx="7559675" cy="1149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FA6A-6570-4425-A841-16184F39206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3F3E341-5CB3-A13A-0E14-9BF377A6DEE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4049" cy="216027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929679-33BC-3BDA-77E0-F108B6E209D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9" y="576214"/>
            <a:ext cx="12770028" cy="65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0611" y="3456534"/>
            <a:ext cx="22826536" cy="10310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</a:rPr>
              <a:t>作者   单位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0611" y="2016374"/>
            <a:ext cx="22826536" cy="10310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002060"/>
                </a:solidFill>
              </a:rPr>
              <a:t>题目</a:t>
            </a:r>
          </a:p>
        </p:txBody>
      </p:sp>
      <p:sp>
        <p:nvSpPr>
          <p:cNvPr id="3" name="矩形 2"/>
          <p:cNvSpPr/>
          <p:nvPr/>
        </p:nvSpPr>
        <p:spPr>
          <a:xfrm>
            <a:off x="792313" y="5040710"/>
            <a:ext cx="12457384" cy="100811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目的</a:t>
            </a:r>
          </a:p>
        </p:txBody>
      </p:sp>
      <p:sp>
        <p:nvSpPr>
          <p:cNvPr id="6" name="矩形 5"/>
          <p:cNvSpPr/>
          <p:nvPr/>
        </p:nvSpPr>
        <p:spPr>
          <a:xfrm>
            <a:off x="13822338" y="15193838"/>
            <a:ext cx="18005422" cy="100811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结论</a:t>
            </a:r>
          </a:p>
        </p:txBody>
      </p:sp>
      <p:sp>
        <p:nvSpPr>
          <p:cNvPr id="8" name="矩形 7"/>
          <p:cNvSpPr/>
          <p:nvPr/>
        </p:nvSpPr>
        <p:spPr>
          <a:xfrm>
            <a:off x="13825761" y="4968702"/>
            <a:ext cx="17785976" cy="1008112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结果</a:t>
            </a:r>
          </a:p>
        </p:txBody>
      </p:sp>
      <p:sp>
        <p:nvSpPr>
          <p:cNvPr id="11" name="矩形 10"/>
          <p:cNvSpPr/>
          <p:nvPr/>
        </p:nvSpPr>
        <p:spPr>
          <a:xfrm>
            <a:off x="792313" y="11713722"/>
            <a:ext cx="12529393" cy="117586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方法</a:t>
            </a:r>
          </a:p>
        </p:txBody>
      </p:sp>
      <p:sp>
        <p:nvSpPr>
          <p:cNvPr id="4" name="矩形 3"/>
          <p:cNvSpPr/>
          <p:nvPr/>
        </p:nvSpPr>
        <p:spPr>
          <a:xfrm>
            <a:off x="792313" y="6182818"/>
            <a:ext cx="12457384" cy="533861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68874" y="13024519"/>
            <a:ext cx="12457385" cy="78579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3825761" y="6265317"/>
            <a:ext cx="17713968" cy="86097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3609737" y="16520739"/>
            <a:ext cx="18218023" cy="424847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CAEA697-76C4-5A2E-F6FC-64253D3A5519}"/>
              </a:ext>
            </a:extLst>
          </p:cNvPr>
          <p:cNvSpPr txBox="1"/>
          <p:nvPr/>
        </p:nvSpPr>
        <p:spPr>
          <a:xfrm>
            <a:off x="24413098" y="608634"/>
            <a:ext cx="7990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框架大小请按照实际内容调整</a:t>
            </a:r>
          </a:p>
        </p:txBody>
      </p:sp>
    </p:spTree>
    <p:extLst>
      <p:ext uri="{BB962C8B-B14F-4D97-AF65-F5344CB8AC3E}">
        <p14:creationId xmlns:p14="http://schemas.microsoft.com/office/powerpoint/2010/main" val="2224388822"/>
      </p:ext>
    </p:extLst>
  </p:cSld>
  <p:clrMapOvr>
    <a:masterClrMapping/>
  </p:clrMapOvr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14</Words>
  <Application>Microsoft Office PowerPoint</Application>
  <PresentationFormat>自定义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楷体</vt:lpstr>
      <vt:lpstr>Arial</vt:lpstr>
      <vt:lpstr>Calibri</vt:lpstr>
      <vt:lpstr>1_自定义设计方案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lwl</dc:creator>
  <cp:lastModifiedBy>Holly Snow</cp:lastModifiedBy>
  <cp:revision>19</cp:revision>
  <dcterms:created xsi:type="dcterms:W3CDTF">2019-04-02T09:53:12Z</dcterms:created>
  <dcterms:modified xsi:type="dcterms:W3CDTF">2023-04-18T08:11:32Z</dcterms:modified>
</cp:coreProperties>
</file>