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70" r:id="rId3"/>
    <p:sldId id="271" r:id="rId4"/>
    <p:sldId id="261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7AA"/>
    <a:srgbClr val="728FC8"/>
    <a:srgbClr val="666666"/>
    <a:srgbClr val="728EC8"/>
    <a:srgbClr val="D95F6C"/>
    <a:srgbClr val="E16552"/>
    <a:srgbClr val="E66940"/>
    <a:srgbClr val="EB6C31"/>
    <a:srgbClr val="DB6067"/>
    <a:srgbClr val="ED7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6182" autoAdjust="0"/>
  </p:normalViewPr>
  <p:slideViewPr>
    <p:cSldViewPr snapToGrid="0">
      <p:cViewPr varScale="1">
        <p:scale>
          <a:sx n="90" d="100"/>
          <a:sy n="90" d="100"/>
        </p:scale>
        <p:origin x="208" y="6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吕 向阳" userId="33080d833e709fa4" providerId="LiveId" clId="{DBB6FED5-6001-4916-8C08-1DAD2EAEB6E3}"/>
    <pc:docChg chg="undo custSel addSld delSld modMainMaster">
      <pc:chgData name="吕 向阳" userId="33080d833e709fa4" providerId="LiveId" clId="{DBB6FED5-6001-4916-8C08-1DAD2EAEB6E3}" dt="2020-08-12T01:49:24.276" v="4" actId="478"/>
      <pc:docMkLst>
        <pc:docMk/>
      </pc:docMkLst>
      <pc:sldChg chg="new del">
        <pc:chgData name="吕 向阳" userId="33080d833e709fa4" providerId="LiveId" clId="{DBB6FED5-6001-4916-8C08-1DAD2EAEB6E3}" dt="2020-08-12T01:49:13.128" v="3" actId="680"/>
        <pc:sldMkLst>
          <pc:docMk/>
          <pc:sldMk cId="88830609" sldId="272"/>
        </pc:sldMkLst>
      </pc:sldChg>
      <pc:sldChg chg="new del">
        <pc:chgData name="吕 向阳" userId="33080d833e709fa4" providerId="LiveId" clId="{DBB6FED5-6001-4916-8C08-1DAD2EAEB6E3}" dt="2020-08-12T01:49:12.609" v="2" actId="680"/>
        <pc:sldMkLst>
          <pc:docMk/>
          <pc:sldMk cId="2095135739" sldId="273"/>
        </pc:sldMkLst>
      </pc:sldChg>
      <pc:sldMasterChg chg="delSp mod">
        <pc:chgData name="吕 向阳" userId="33080d833e709fa4" providerId="LiveId" clId="{DBB6FED5-6001-4916-8C08-1DAD2EAEB6E3}" dt="2020-08-12T01:49:24.276" v="4" actId="478"/>
        <pc:sldMasterMkLst>
          <pc:docMk/>
          <pc:sldMasterMk cId="3784027784" sldId="2147483648"/>
        </pc:sldMasterMkLst>
        <pc:cxnChg chg="del">
          <ac:chgData name="吕 向阳" userId="33080d833e709fa4" providerId="LiveId" clId="{DBB6FED5-6001-4916-8C08-1DAD2EAEB6E3}" dt="2020-08-12T01:49:24.276" v="4" actId="478"/>
          <ac:cxnSpMkLst>
            <pc:docMk/>
            <pc:sldMasterMk cId="3784027784" sldId="2147483648"/>
            <ac:cxnSpMk id="7" creationId="{00000000-0000-0000-0000-000000000000}"/>
          </ac:cxnSpMkLst>
        </pc:cxn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2" name="Freeform 194"/>
          <p:cNvSpPr>
            <a:spLocks/>
          </p:cNvSpPr>
          <p:nvPr userDrawn="1"/>
        </p:nvSpPr>
        <p:spPr bwMode="auto">
          <a:xfrm>
            <a:off x="511176" y="2051050"/>
            <a:ext cx="2236788" cy="1204913"/>
          </a:xfrm>
          <a:custGeom>
            <a:avLst/>
            <a:gdLst>
              <a:gd name="T0" fmla="*/ 1258 w 1409"/>
              <a:gd name="T1" fmla="*/ 451 h 759"/>
              <a:gd name="T2" fmla="*/ 1254 w 1409"/>
              <a:gd name="T3" fmla="*/ 451 h 759"/>
              <a:gd name="T4" fmla="*/ 1254 w 1409"/>
              <a:gd name="T5" fmla="*/ 431 h 759"/>
              <a:gd name="T6" fmla="*/ 1053 w 1409"/>
              <a:gd name="T7" fmla="*/ 230 h 759"/>
              <a:gd name="T8" fmla="*/ 982 w 1409"/>
              <a:gd name="T9" fmla="*/ 242 h 759"/>
              <a:gd name="T10" fmla="*/ 843 w 1409"/>
              <a:gd name="T11" fmla="*/ 134 h 759"/>
              <a:gd name="T12" fmla="*/ 843 w 1409"/>
              <a:gd name="T13" fmla="*/ 134 h 759"/>
              <a:gd name="T14" fmla="*/ 695 w 1409"/>
              <a:gd name="T15" fmla="*/ 0 h 759"/>
              <a:gd name="T16" fmla="*/ 550 w 1409"/>
              <a:gd name="T17" fmla="*/ 122 h 759"/>
              <a:gd name="T18" fmla="*/ 414 w 1409"/>
              <a:gd name="T19" fmla="*/ 256 h 759"/>
              <a:gd name="T20" fmla="*/ 400 w 1409"/>
              <a:gd name="T21" fmla="*/ 255 h 759"/>
              <a:gd name="T22" fmla="*/ 265 w 1409"/>
              <a:gd name="T23" fmla="*/ 343 h 759"/>
              <a:gd name="T24" fmla="*/ 211 w 1409"/>
              <a:gd name="T25" fmla="*/ 336 h 759"/>
              <a:gd name="T26" fmla="*/ 0 w 1409"/>
              <a:gd name="T27" fmla="*/ 548 h 759"/>
              <a:gd name="T28" fmla="*/ 211 w 1409"/>
              <a:gd name="T29" fmla="*/ 759 h 759"/>
              <a:gd name="T30" fmla="*/ 1258 w 1409"/>
              <a:gd name="T31" fmla="*/ 752 h 759"/>
              <a:gd name="T32" fmla="*/ 1409 w 1409"/>
              <a:gd name="T33" fmla="*/ 601 h 759"/>
              <a:gd name="T34" fmla="*/ 1258 w 1409"/>
              <a:gd name="T35" fmla="*/ 451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9" h="759">
                <a:moveTo>
                  <a:pt x="1258" y="451"/>
                </a:moveTo>
                <a:cubicBezTo>
                  <a:pt x="1256" y="451"/>
                  <a:pt x="1255" y="451"/>
                  <a:pt x="1254" y="451"/>
                </a:cubicBezTo>
                <a:cubicBezTo>
                  <a:pt x="1254" y="444"/>
                  <a:pt x="1254" y="438"/>
                  <a:pt x="1254" y="431"/>
                </a:cubicBezTo>
                <a:cubicBezTo>
                  <a:pt x="1254" y="320"/>
                  <a:pt x="1164" y="230"/>
                  <a:pt x="1053" y="230"/>
                </a:cubicBezTo>
                <a:cubicBezTo>
                  <a:pt x="1028" y="230"/>
                  <a:pt x="1004" y="234"/>
                  <a:pt x="982" y="242"/>
                </a:cubicBezTo>
                <a:cubicBezTo>
                  <a:pt x="967" y="180"/>
                  <a:pt x="911" y="134"/>
                  <a:pt x="843" y="134"/>
                </a:cubicBezTo>
                <a:cubicBezTo>
                  <a:pt x="843" y="134"/>
                  <a:pt x="843" y="134"/>
                  <a:pt x="843" y="134"/>
                </a:cubicBezTo>
                <a:cubicBezTo>
                  <a:pt x="836" y="59"/>
                  <a:pt x="772" y="0"/>
                  <a:pt x="695" y="0"/>
                </a:cubicBezTo>
                <a:cubicBezTo>
                  <a:pt x="623" y="0"/>
                  <a:pt x="562" y="53"/>
                  <a:pt x="550" y="122"/>
                </a:cubicBezTo>
                <a:cubicBezTo>
                  <a:pt x="478" y="127"/>
                  <a:pt x="420" y="184"/>
                  <a:pt x="414" y="256"/>
                </a:cubicBezTo>
                <a:cubicBezTo>
                  <a:pt x="409" y="255"/>
                  <a:pt x="404" y="255"/>
                  <a:pt x="400" y="255"/>
                </a:cubicBezTo>
                <a:cubicBezTo>
                  <a:pt x="339" y="255"/>
                  <a:pt x="288" y="291"/>
                  <a:pt x="265" y="343"/>
                </a:cubicBezTo>
                <a:cubicBezTo>
                  <a:pt x="248" y="338"/>
                  <a:pt x="230" y="336"/>
                  <a:pt x="211" y="336"/>
                </a:cubicBezTo>
                <a:cubicBezTo>
                  <a:pt x="94" y="336"/>
                  <a:pt x="0" y="431"/>
                  <a:pt x="0" y="548"/>
                </a:cubicBezTo>
                <a:cubicBezTo>
                  <a:pt x="0" y="665"/>
                  <a:pt x="94" y="759"/>
                  <a:pt x="211" y="759"/>
                </a:cubicBezTo>
                <a:cubicBezTo>
                  <a:pt x="1258" y="752"/>
                  <a:pt x="1258" y="752"/>
                  <a:pt x="1258" y="752"/>
                </a:cubicBezTo>
                <a:cubicBezTo>
                  <a:pt x="1341" y="752"/>
                  <a:pt x="1409" y="685"/>
                  <a:pt x="1409" y="601"/>
                </a:cubicBezTo>
                <a:cubicBezTo>
                  <a:pt x="1409" y="518"/>
                  <a:pt x="1341" y="451"/>
                  <a:pt x="1258" y="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03" name="Freeform 195"/>
          <p:cNvSpPr>
            <a:spLocks/>
          </p:cNvSpPr>
          <p:nvPr userDrawn="1"/>
        </p:nvSpPr>
        <p:spPr bwMode="auto">
          <a:xfrm>
            <a:off x="11144251" y="1614488"/>
            <a:ext cx="1044575" cy="912813"/>
          </a:xfrm>
          <a:custGeom>
            <a:avLst/>
            <a:gdLst>
              <a:gd name="T0" fmla="*/ 658 w 658"/>
              <a:gd name="T1" fmla="*/ 103 h 575"/>
              <a:gd name="T2" fmla="*/ 640 w 658"/>
              <a:gd name="T3" fmla="*/ 101 h 575"/>
              <a:gd name="T4" fmla="*/ 639 w 658"/>
              <a:gd name="T5" fmla="*/ 101 h 575"/>
              <a:gd name="T6" fmla="*/ 527 w 658"/>
              <a:gd name="T7" fmla="*/ 0 h 575"/>
              <a:gd name="T8" fmla="*/ 417 w 658"/>
              <a:gd name="T9" fmla="*/ 92 h 575"/>
              <a:gd name="T10" fmla="*/ 314 w 658"/>
              <a:gd name="T11" fmla="*/ 194 h 575"/>
              <a:gd name="T12" fmla="*/ 303 w 658"/>
              <a:gd name="T13" fmla="*/ 193 h 575"/>
              <a:gd name="T14" fmla="*/ 201 w 658"/>
              <a:gd name="T15" fmla="*/ 260 h 575"/>
              <a:gd name="T16" fmla="*/ 161 w 658"/>
              <a:gd name="T17" fmla="*/ 254 h 575"/>
              <a:gd name="T18" fmla="*/ 0 w 658"/>
              <a:gd name="T19" fmla="*/ 415 h 575"/>
              <a:gd name="T20" fmla="*/ 161 w 658"/>
              <a:gd name="T21" fmla="*/ 575 h 575"/>
              <a:gd name="T22" fmla="*/ 658 w 658"/>
              <a:gd name="T23" fmla="*/ 572 h 575"/>
              <a:gd name="T24" fmla="*/ 658 w 658"/>
              <a:gd name="T25" fmla="*/ 103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8" h="575">
                <a:moveTo>
                  <a:pt x="658" y="103"/>
                </a:moveTo>
                <a:cubicBezTo>
                  <a:pt x="652" y="102"/>
                  <a:pt x="646" y="101"/>
                  <a:pt x="640" y="101"/>
                </a:cubicBezTo>
                <a:cubicBezTo>
                  <a:pt x="639" y="101"/>
                  <a:pt x="639" y="101"/>
                  <a:pt x="639" y="101"/>
                </a:cubicBezTo>
                <a:cubicBezTo>
                  <a:pt x="634" y="44"/>
                  <a:pt x="586" y="0"/>
                  <a:pt x="527" y="0"/>
                </a:cubicBezTo>
                <a:cubicBezTo>
                  <a:pt x="472" y="0"/>
                  <a:pt x="426" y="40"/>
                  <a:pt x="417" y="92"/>
                </a:cubicBezTo>
                <a:cubicBezTo>
                  <a:pt x="363" y="96"/>
                  <a:pt x="319" y="139"/>
                  <a:pt x="314" y="194"/>
                </a:cubicBezTo>
                <a:cubicBezTo>
                  <a:pt x="310" y="193"/>
                  <a:pt x="307" y="193"/>
                  <a:pt x="303" y="193"/>
                </a:cubicBezTo>
                <a:cubicBezTo>
                  <a:pt x="258" y="193"/>
                  <a:pt x="218" y="221"/>
                  <a:pt x="201" y="260"/>
                </a:cubicBezTo>
                <a:cubicBezTo>
                  <a:pt x="188" y="256"/>
                  <a:pt x="175" y="254"/>
                  <a:pt x="161" y="254"/>
                </a:cubicBezTo>
                <a:cubicBezTo>
                  <a:pt x="72" y="254"/>
                  <a:pt x="0" y="326"/>
                  <a:pt x="0" y="415"/>
                </a:cubicBezTo>
                <a:cubicBezTo>
                  <a:pt x="0" y="504"/>
                  <a:pt x="72" y="575"/>
                  <a:pt x="161" y="575"/>
                </a:cubicBezTo>
                <a:cubicBezTo>
                  <a:pt x="658" y="572"/>
                  <a:pt x="658" y="572"/>
                  <a:pt x="658" y="572"/>
                </a:cubicBezTo>
                <a:lnTo>
                  <a:pt x="658" y="1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1970681" y="3128940"/>
            <a:ext cx="8250638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1970681" y="1689733"/>
            <a:ext cx="8250638" cy="1226299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24226" y="3984010"/>
            <a:ext cx="5515255" cy="287213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24226" y="4280281"/>
            <a:ext cx="5515255" cy="287213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279774" y="2571074"/>
            <a:ext cx="5426076" cy="70224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279774" y="3647172"/>
            <a:ext cx="5426076" cy="310871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228589" marR="0" indent="-228589" algn="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279774" y="3958043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2023/4/25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61" r:id="rId3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副标题 1109"/>
          <p:cNvSpPr>
            <a:spLocks noGrp="1"/>
          </p:cNvSpPr>
          <p:nvPr>
            <p:ph type="subTitle" idx="1"/>
          </p:nvPr>
        </p:nvSpPr>
        <p:spPr>
          <a:xfrm>
            <a:off x="1970680" y="3564269"/>
            <a:ext cx="8250638" cy="558799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rgbClr val="0F67AA"/>
                </a:solidFill>
              </a:rPr>
              <a:t>讲者姓名</a:t>
            </a:r>
          </a:p>
        </p:txBody>
      </p:sp>
      <p:sp>
        <p:nvSpPr>
          <p:cNvPr id="1105" name="标题 1104"/>
          <p:cNvSpPr>
            <a:spLocks noGrp="1"/>
          </p:cNvSpPr>
          <p:nvPr>
            <p:ph type="ctrTitle"/>
          </p:nvPr>
        </p:nvSpPr>
        <p:spPr>
          <a:xfrm>
            <a:off x="1970679" y="1993571"/>
            <a:ext cx="8250638" cy="1226299"/>
          </a:xfrm>
        </p:spPr>
        <p:txBody>
          <a:bodyPr/>
          <a:lstStyle/>
          <a:p>
            <a:r>
              <a:rPr lang="zh-CN" altLang="en-US" dirty="0">
                <a:solidFill>
                  <a:srgbClr val="0F67AA"/>
                </a:solidFill>
              </a:rPr>
              <a:t>讲  课  题  目</a:t>
            </a:r>
          </a:p>
        </p:txBody>
      </p:sp>
      <p:sp>
        <p:nvSpPr>
          <p:cNvPr id="1112" name="文本占位符 1111"/>
          <p:cNvSpPr>
            <a:spLocks noGrp="1"/>
          </p:cNvSpPr>
          <p:nvPr>
            <p:ph type="body" sz="quarter" idx="11"/>
          </p:nvPr>
        </p:nvSpPr>
        <p:spPr>
          <a:xfrm>
            <a:off x="3338371" y="4196880"/>
            <a:ext cx="5515255" cy="287213"/>
          </a:xfrm>
        </p:spPr>
        <p:txBody>
          <a:bodyPr/>
          <a:lstStyle/>
          <a:p>
            <a:r>
              <a:rPr lang="zh-CN" altLang="en-US" sz="2000" dirty="0">
                <a:solidFill>
                  <a:srgbClr val="0F67AA"/>
                </a:solidFill>
              </a:rPr>
              <a:t>单 位</a:t>
            </a:r>
            <a:endParaRPr lang="en-US" altLang="en-US" sz="2000" dirty="0">
              <a:solidFill>
                <a:srgbClr val="0F67A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64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54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 txBox="1">
            <a:spLocks/>
          </p:cNvSpPr>
          <p:nvPr/>
        </p:nvSpPr>
        <p:spPr>
          <a:xfrm>
            <a:off x="2706795" y="2714625"/>
            <a:ext cx="6583092" cy="10747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rgbClr val="0F67AA"/>
                </a:solidFill>
              </a:rPr>
              <a:t>谢 谢 大 家 观 看</a:t>
            </a:r>
            <a:endParaRPr lang="zh-CN" altLang="en-US" sz="4800" dirty="0">
              <a:solidFill>
                <a:srgbClr val="0F67A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#1947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主题5">
  <a:themeElements>
    <a:clrScheme name="自定义 45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7392CB"/>
      </a:accent1>
      <a:accent2>
        <a:srgbClr val="EE834B"/>
      </a:accent2>
      <a:accent3>
        <a:srgbClr val="5659A5"/>
      </a:accent3>
      <a:accent4>
        <a:srgbClr val="DC625F"/>
      </a:accent4>
      <a:accent5>
        <a:srgbClr val="999999"/>
      </a:accent5>
      <a:accent6>
        <a:srgbClr val="9E9E9E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52</TotalTime>
  <Words>14</Words>
  <Application>Microsoft Macintosh PowerPoint</Application>
  <PresentationFormat>宽屏</PresentationFormat>
  <Paragraphs>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7" baseType="lpstr">
      <vt:lpstr>Arial</vt:lpstr>
      <vt:lpstr>Calibri</vt:lpstr>
      <vt:lpstr>主题5</vt:lpstr>
      <vt:lpstr>讲  课  题  目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M10770</cp:lastModifiedBy>
  <cp:revision>6</cp:revision>
  <cp:lastPrinted>2018-03-19T16:00:00Z</cp:lastPrinted>
  <dcterms:created xsi:type="dcterms:W3CDTF">2018-03-19T16:00:00Z</dcterms:created>
  <dcterms:modified xsi:type="dcterms:W3CDTF">2023-04-25T15:20:56Z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