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68"/>
  </p:normalViewPr>
  <p:slideViewPr>
    <p:cSldViewPr snapToGrid="0">
      <p:cViewPr varScale="1">
        <p:scale>
          <a:sx n="105" d="100"/>
          <a:sy n="105" d="100"/>
        </p:scale>
        <p:origin x="84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06956A6-D0E3-43E5-8A1F-DF68B339E9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A8A0508-E45A-4C2E-AF3D-5D2C69A346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2B1FC28-0434-469D-8E9C-B54588C40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7A4D1-43E9-46AB-8FDD-994A163D8536}" type="datetimeFigureOut">
              <a:rPr lang="zh-CN" altLang="en-US" smtClean="0"/>
              <a:t>2023/4/25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EDE0E61-5078-40A6-BC9C-87B93855F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99D62CF-AFB8-4931-8E92-AF47A6131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DEDAD-176F-4205-A901-150757A144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2529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43D341-755A-4EC1-8B14-F96525931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C326FDA-10DE-49BF-9140-58DD03828E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052E03D-9459-4F87-84FE-BE0A3368E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7A4D1-43E9-46AB-8FDD-994A163D8536}" type="datetimeFigureOut">
              <a:rPr lang="zh-CN" altLang="en-US" smtClean="0"/>
              <a:t>2023/4/25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2678593-2454-4739-AD3F-9FB9E9944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8AD2CBE-01EE-4D24-B247-20260C9B8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DEDAD-176F-4205-A901-150757A144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7815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1989EAA-365E-4FAA-B7CC-37A0388F22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B39B4C9-79D4-42B8-A2D3-CAE4FA9A82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95A1AEA-98BC-4FF0-AE1E-51D84F37F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7A4D1-43E9-46AB-8FDD-994A163D8536}" type="datetimeFigureOut">
              <a:rPr lang="zh-CN" altLang="en-US" smtClean="0"/>
              <a:t>2023/4/25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2E564C6-7B01-417A-BAE3-F39A0D0DE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ED4D71A-6362-4BA4-A415-978733F1E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DEDAD-176F-4205-A901-150757A144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7449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90AA43E-DA3C-4722-B9CE-CC97E816A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4213095-7D46-4E15-A56E-2A8DB80327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666FBF6-7CFB-48CA-89E0-B2CE01EB7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7A4D1-43E9-46AB-8FDD-994A163D8536}" type="datetimeFigureOut">
              <a:rPr lang="zh-CN" altLang="en-US" smtClean="0"/>
              <a:t>2023/4/25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CB86167-B8A1-4917-A34F-BE2FE446D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6D89F15-FD91-41CF-BF08-A8E5703AF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DEDAD-176F-4205-A901-150757A144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3648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1AE623E-9815-4FCD-B322-4B8BEE15C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E967FFE-F1FA-4164-960D-8186D20079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69E8262-6064-47C8-BBE1-C1705E6C3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7A4D1-43E9-46AB-8FDD-994A163D8536}" type="datetimeFigureOut">
              <a:rPr lang="zh-CN" altLang="en-US" smtClean="0"/>
              <a:t>2023/4/25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2A40AA5-04D2-4A72-88A6-39E505F3C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BDF810-0449-4056-B8B0-7E7964DAF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DEDAD-176F-4205-A901-150757A144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5196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F868F9C-E311-4551-8982-CC5AF3132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4B77AA0-9771-4C24-BA0D-45FC1BA300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54F78F6-C04B-46DD-8043-1A130C6DF7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56750A5-AC8F-4441-B638-E5C016106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7A4D1-43E9-46AB-8FDD-994A163D8536}" type="datetimeFigureOut">
              <a:rPr lang="zh-CN" altLang="en-US" smtClean="0"/>
              <a:t>2023/4/25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91CC31F-EBFC-4A86-983F-643CE1C38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2758D3A-7E0D-48A3-90BB-80EB994D6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DEDAD-176F-4205-A901-150757A144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8257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C17B431-E77D-4BFD-A345-EF022ADD4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0484D6E-EC2B-4D0C-87F9-22E766EDAB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C0A3417-1A3C-41BD-AC4B-74F1B1735A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0F719EE-A763-45DC-AC80-C37809BBF2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6FCD92B-9181-4659-B3BF-BE9DE8B6F1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E7CA37C-1111-4692-86E0-64C515654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7A4D1-43E9-46AB-8FDD-994A163D8536}" type="datetimeFigureOut">
              <a:rPr lang="zh-CN" altLang="en-US" smtClean="0"/>
              <a:t>2023/4/25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F449574D-80DA-4D6E-A01A-39D8B12AA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C0623A9-C174-44A9-8674-9767C52B0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DEDAD-176F-4205-A901-150757A144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4020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EB30AB3-1934-4CC6-A738-EFD57871F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8A8E146-C169-4300-BB62-7FD807196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7A4D1-43E9-46AB-8FDD-994A163D8536}" type="datetimeFigureOut">
              <a:rPr lang="zh-CN" altLang="en-US" smtClean="0"/>
              <a:t>2023/4/25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2095D0F-D2CE-459C-9A65-F39062A7B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47425B4-21FD-4C4B-A1F7-37A151FEF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DEDAD-176F-4205-A901-150757A144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6567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03C2CEA6-C4B8-40C5-B49B-A94AEF45C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7A4D1-43E9-46AB-8FDD-994A163D8536}" type="datetimeFigureOut">
              <a:rPr lang="zh-CN" altLang="en-US" smtClean="0"/>
              <a:t>2023/4/25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068EC4A-0FC5-4684-8248-2FBD1AEC9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BF62121-1F8B-492F-9E9C-6B6D3DB30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DEDAD-176F-4205-A901-150757A144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4105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D66E688-4650-4D59-83F5-14B8E120B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8EA77A5-6528-455F-8408-DC990D0A7E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294CF95-0B02-46E0-89C3-6B76B43417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598EA42-3A19-4AD8-B114-0D8EB6E2D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7A4D1-43E9-46AB-8FDD-994A163D8536}" type="datetimeFigureOut">
              <a:rPr lang="zh-CN" altLang="en-US" smtClean="0"/>
              <a:t>2023/4/25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161D4A6-6773-4513-B920-A0EF05A21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CB7FF38-D67F-4F57-930B-3954814D0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DEDAD-176F-4205-A901-150757A144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462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7A71E24-D94F-4BB2-8575-CB4AD6EC6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5FCCF84-E9AC-4612-922C-10340ED17A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C82C158-B6B0-41BF-ABC5-3596C76765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9069217-B94E-4BD4-9D66-2BEE5533E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7A4D1-43E9-46AB-8FDD-994A163D8536}" type="datetimeFigureOut">
              <a:rPr lang="zh-CN" altLang="en-US" smtClean="0"/>
              <a:t>2023/4/25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2A37EFB-3955-41CF-8794-127013F35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81D1E4E-9C0F-4241-ADE1-5DB11F53D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DEDAD-176F-4205-A901-150757A144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7419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645AC47-96F0-490C-A61D-BF5B185F2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5FB4549-B22E-45BB-9585-9EA288342E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97A5514-6893-49D4-8A55-6A2F620E72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7A4D1-43E9-46AB-8FDD-994A163D8536}" type="datetimeFigureOut">
              <a:rPr lang="zh-CN" altLang="en-US" smtClean="0"/>
              <a:t>2023/4/25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8DC9892-9B20-4607-89DC-9B7846E55D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694CEE-84B0-436D-9C85-D85547480D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CDEDAD-176F-4205-A901-150757A144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5334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副标题 2">
            <a:extLst>
              <a:ext uri="{FF2B5EF4-FFF2-40B4-BE49-F238E27FC236}">
                <a16:creationId xmlns:a16="http://schemas.microsoft.com/office/drawing/2014/main" id="{0E2DBE20-C303-4835-9730-296CAA2AB7C4}"/>
              </a:ext>
            </a:extLst>
          </p:cNvPr>
          <p:cNvSpPr txBox="1">
            <a:spLocks/>
          </p:cNvSpPr>
          <p:nvPr/>
        </p:nvSpPr>
        <p:spPr>
          <a:xfrm>
            <a:off x="1718373" y="5144371"/>
            <a:ext cx="998203" cy="432048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姓  名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46AD4C-F1B2-49F5-AFAB-4A8034DE2D27}"/>
              </a:ext>
            </a:extLst>
          </p:cNvPr>
          <p:cNvSpPr txBox="1"/>
          <p:nvPr/>
        </p:nvSpPr>
        <p:spPr>
          <a:xfrm>
            <a:off x="4259617" y="1776974"/>
            <a:ext cx="6192688" cy="3367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正文区域：请以第三人称角度，填写简介内容。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介绍内容主要是用于会议期间主持人介绍讲者时使用。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每人限定一张幻灯。字体、字号、文字颜色同本模板。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内容填写要求：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工作单位及职务职称等基本信息   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主要研究领域或方向  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主要成就等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B8AD71DA-DCB0-4AA6-A458-07BE96C3F734}"/>
              </a:ext>
            </a:extLst>
          </p:cNvPr>
          <p:cNvGrpSpPr/>
          <p:nvPr/>
        </p:nvGrpSpPr>
        <p:grpSpPr>
          <a:xfrm>
            <a:off x="1101350" y="2047090"/>
            <a:ext cx="2232247" cy="2763819"/>
            <a:chOff x="563258" y="2520687"/>
            <a:chExt cx="2614115" cy="3321317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C603ED50-F799-4FF7-B2CA-F05167E98C0A}"/>
                </a:ext>
              </a:extLst>
            </p:cNvPr>
            <p:cNvSpPr/>
            <p:nvPr/>
          </p:nvSpPr>
          <p:spPr>
            <a:xfrm>
              <a:off x="563258" y="2520687"/>
              <a:ext cx="2614115" cy="332131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562128BE-AC86-4C60-BF54-46E87BD68113}"/>
                </a:ext>
              </a:extLst>
            </p:cNvPr>
            <p:cNvSpPr txBox="1"/>
            <p:nvPr/>
          </p:nvSpPr>
          <p:spPr>
            <a:xfrm>
              <a:off x="1116496" y="3858205"/>
              <a:ext cx="1608172" cy="551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/>
                <a:t>照片位置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481375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73</Words>
  <Application>Microsoft Macintosh PowerPoint</Application>
  <PresentationFormat>宽屏</PresentationFormat>
  <Paragraphs>10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6" baseType="lpstr">
      <vt:lpstr>等线</vt:lpstr>
      <vt:lpstr>等线 Light</vt:lpstr>
      <vt:lpstr>微软雅黑</vt:lpstr>
      <vt:lpstr>Arial</vt:lpstr>
      <vt:lpstr>Office 主题​​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郑 泽</dc:creator>
  <cp:lastModifiedBy>M10770</cp:lastModifiedBy>
  <cp:revision>4</cp:revision>
  <dcterms:created xsi:type="dcterms:W3CDTF">2021-04-15T10:54:38Z</dcterms:created>
  <dcterms:modified xsi:type="dcterms:W3CDTF">2023-04-25T15:21:16Z</dcterms:modified>
</cp:coreProperties>
</file>