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22975" cy="33282255"/>
  <p:notesSz cx="6858000" cy="9144000"/>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4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50" d="100"/>
          <a:sy n="50" d="100"/>
        </p:scale>
        <p:origin x="630" y="150"/>
      </p:cViewPr>
      <p:guideLst>
        <p:guide orient="horz" pos="10483"/>
        <p:guide pos="58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12"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91DD3F1-17AC-418E-99C5-E25AA00C543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E89DC9-837E-4678-BA67-0FD6643CEF92}"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2" name="Picture 9"/>
          <p:cNvPicPr>
            <a:picLocks noChangeAspect="1"/>
          </p:cNvPicPr>
          <p:nvPr userDrawn="1"/>
        </p:nvPicPr>
        <p:blipFill>
          <a:blip r:embed="rId3"/>
          <a:srcRect l="8168" t="16328" r="12921" b="15187"/>
          <a:stretch>
            <a:fillRect/>
          </a:stretch>
        </p:blipFill>
        <p:spPr>
          <a:xfrm>
            <a:off x="2674938" y="5468938"/>
            <a:ext cx="1450975" cy="1260475"/>
          </a:xfrm>
          <a:prstGeom prst="rect">
            <a:avLst/>
          </a:prstGeom>
          <a:noFill/>
          <a:ln w="9525">
            <a:noFill/>
          </a:ln>
        </p:spPr>
      </p:pic>
      <p:pic>
        <p:nvPicPr>
          <p:cNvPr id="1033" name="Picture 10"/>
          <p:cNvPicPr>
            <a:picLocks noChangeAspect="1"/>
          </p:cNvPicPr>
          <p:nvPr userDrawn="1"/>
        </p:nvPicPr>
        <p:blipFill>
          <a:blip r:embed="rId4"/>
          <a:srcRect t="-1839" r="38422" b="77010"/>
          <a:stretch>
            <a:fillRect/>
          </a:stretch>
        </p:blipFill>
        <p:spPr>
          <a:xfrm>
            <a:off x="581025" y="5468938"/>
            <a:ext cx="1970088" cy="1260475"/>
          </a:xfrm>
          <a:prstGeom prst="rect">
            <a:avLst/>
          </a:prstGeom>
          <a:noFill/>
          <a:ln w="9525">
            <a:noFill/>
          </a:ln>
        </p:spPr>
      </p:pic>
      <p:sp>
        <p:nvSpPr>
          <p:cNvPr id="10" name="矩形 9"/>
          <p:cNvSpPr>
            <a:spLocks noChangeArrowheads="1"/>
          </p:cNvSpPr>
          <p:nvPr/>
        </p:nvSpPr>
        <p:spPr bwMode="auto">
          <a:xfrm>
            <a:off x="4465638" y="5765800"/>
            <a:ext cx="10367963" cy="706438"/>
          </a:xfrm>
          <a:prstGeom prst="rect">
            <a:avLst/>
          </a:prstGeom>
          <a:noFill/>
          <a:ln>
            <a:noFill/>
          </a:ln>
        </p:spPr>
        <p:txBody>
          <a:bodyPr lIns="150822" tIns="75411" rIns="150822" bIns="75411">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marL="0" marR="0" lvl="0" indent="0" algn="ctr" defTabSz="2968625"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004098"/>
                </a:solidFill>
                <a:effectLst/>
                <a:uLnTx/>
                <a:uFillTx/>
                <a:latin typeface="楷体" panose="02010609060101010101" pitchFamily="49" charset="-122"/>
                <a:ea typeface="楷体" panose="02010609060101010101" pitchFamily="49" charset="-122"/>
                <a:cs typeface="+mn-cs"/>
              </a:rPr>
              <a:t>爱博医疗“瞳英荟”</a:t>
            </a:r>
            <a:r>
              <a:rPr kumimoji="0" lang="en-US" altLang="zh-CN" sz="3600" b="1" i="0" u="none" strike="noStrike" kern="1200" cap="none" spc="0" normalizeH="0" baseline="0" noProof="0" dirty="0">
                <a:ln>
                  <a:noFill/>
                </a:ln>
                <a:solidFill>
                  <a:srgbClr val="004098"/>
                </a:solidFill>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1200" cap="none" spc="0" normalizeH="0" baseline="0" noProof="0" dirty="0">
                <a:ln>
                  <a:noFill/>
                </a:ln>
                <a:solidFill>
                  <a:srgbClr val="004098"/>
                </a:solidFill>
                <a:effectLst/>
                <a:uLnTx/>
                <a:uFillTx/>
                <a:latin typeface="楷体" panose="02010609060101010101" pitchFamily="49" charset="-122"/>
                <a:ea typeface="楷体" panose="02010609060101010101" pitchFamily="49" charset="-122"/>
                <a:cs typeface="+mn-cs"/>
              </a:rPr>
              <a:t>优秀壁报奖参评候选论文</a:t>
            </a:r>
            <a:endParaRPr kumimoji="0" lang="en-US" altLang="zh-CN" sz="3600" b="1" i="0" u="none" strike="noStrike" kern="1200" cap="none" spc="0" normalizeH="0" baseline="0" noProof="0" dirty="0">
              <a:ln>
                <a:noFill/>
              </a:ln>
              <a:solidFill>
                <a:srgbClr val="004098"/>
              </a:solidFill>
              <a:effectLst/>
              <a:uLnTx/>
              <a:uFillTx/>
              <a:latin typeface="楷体" panose="02010609060101010101" pitchFamily="49" charset="-122"/>
              <a:ea typeface="楷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4" name="TextBox 11"/>
          <p:cNvSpPr txBox="1"/>
          <p:nvPr/>
        </p:nvSpPr>
        <p:spPr>
          <a:xfrm>
            <a:off x="581025" y="10566400"/>
            <a:ext cx="9918700" cy="21988463"/>
          </a:xfrm>
          <a:prstGeom prst="rect">
            <a:avLst/>
          </a:prstGeom>
          <a:noFill/>
          <a:ln w="9525">
            <a:noFill/>
          </a:ln>
        </p:spPr>
        <p:txBody>
          <a:bodyPr lIns="150822" tIns="75411" rIns="150822" bIns="75411">
            <a:spAutoFit/>
          </a:bodyPr>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3075" name="图片 14" descr="屏幕剪辑"/>
          <p:cNvPicPr>
            <a:picLocks noChangeAspect="1"/>
          </p:cNvPicPr>
          <p:nvPr/>
        </p:nvPicPr>
        <p:blipFill>
          <a:blip r:embed="rId1"/>
          <a:stretch>
            <a:fillRect/>
          </a:stretch>
        </p:blipFill>
        <p:spPr>
          <a:xfrm>
            <a:off x="10658793" y="11180763"/>
            <a:ext cx="7486650" cy="9210675"/>
          </a:xfrm>
          <a:prstGeom prst="rect">
            <a:avLst/>
          </a:prstGeom>
          <a:noFill/>
          <a:ln w="9525">
            <a:noFill/>
          </a:ln>
        </p:spPr>
      </p:pic>
      <p:sp>
        <p:nvSpPr>
          <p:cNvPr id="3076" name="矩形 15"/>
          <p:cNvSpPr/>
          <p:nvPr/>
        </p:nvSpPr>
        <p:spPr>
          <a:xfrm>
            <a:off x="10499725" y="21323300"/>
            <a:ext cx="7486650" cy="8985250"/>
          </a:xfrm>
          <a:prstGeom prst="rect">
            <a:avLst/>
          </a:prstGeom>
          <a:noFill/>
          <a:ln w="9525">
            <a:noFill/>
          </a:ln>
        </p:spPr>
        <p:txBody>
          <a:bodyPr lIns="150822" tIns="75411" rIns="150822" bIns="75411">
            <a:spAutoFit/>
          </a:bodyPr>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3077" name="矩形 1"/>
          <p:cNvSpPr/>
          <p:nvPr/>
        </p:nvSpPr>
        <p:spPr>
          <a:xfrm>
            <a:off x="845820" y="8837613"/>
            <a:ext cx="17224375" cy="1016000"/>
          </a:xfrm>
          <a:prstGeom prst="rect">
            <a:avLst/>
          </a:prstGeom>
          <a:noFill/>
          <a:ln w="9525">
            <a:noFill/>
          </a:ln>
        </p:spPr>
        <p:txBody>
          <a:bodyPr>
            <a:spAutoFit/>
          </a:bodyPr>
          <a:p>
            <a:pPr eaLnBrk="1" hangingPunct="1"/>
            <a:r>
              <a:rPr lang="zh-CN" altLang="zh-CN" sz="6000" b="1" dirty="0">
                <a:solidFill>
                  <a:srgbClr val="FF0000"/>
                </a:solidFill>
                <a:latin typeface="Calibri" panose="020F0502020204030204" pitchFamily="34" charset="0"/>
              </a:rPr>
              <a:t>不可改变页面大小、不可增加页数，</a:t>
            </a:r>
            <a:r>
              <a:rPr lang="zh-CN" altLang="en-US" sz="6000" b="1" dirty="0">
                <a:solidFill>
                  <a:srgbClr val="FF0000"/>
                </a:solidFill>
                <a:latin typeface="Calibri" panose="020F0502020204030204" pitchFamily="34" charset="0"/>
              </a:rPr>
              <a:t>展示形式</a:t>
            </a:r>
            <a:r>
              <a:rPr lang="zh-CN" altLang="zh-CN" sz="6000" b="1" dirty="0">
                <a:solidFill>
                  <a:srgbClr val="FF0000"/>
                </a:solidFill>
                <a:latin typeface="Calibri" panose="020F0502020204030204" pitchFamily="34" charset="0"/>
              </a:rPr>
              <a:t>随意</a:t>
            </a:r>
            <a:endParaRPr lang="zh-CN" altLang="en-US" b="1" dirty="0">
              <a:solidFill>
                <a:srgbClr val="FF0000"/>
              </a:solidFill>
              <a:latin typeface="Calibri" panose="020F0502020204030204" pitchFamily="34" charset="0"/>
            </a:endParaRPr>
          </a:p>
        </p:txBody>
      </p:sp>
      <p:pic>
        <p:nvPicPr>
          <p:cNvPr id="3078" name="Picture 5"/>
          <p:cNvPicPr>
            <a:picLocks noChangeAspect="1"/>
          </p:cNvPicPr>
          <p:nvPr/>
        </p:nvPicPr>
        <p:blipFill>
          <a:blip r:embed="rId2"/>
          <a:stretch>
            <a:fillRect/>
          </a:stretch>
        </p:blipFill>
        <p:spPr>
          <a:xfrm>
            <a:off x="1963738" y="5726113"/>
            <a:ext cx="15130462" cy="2478087"/>
          </a:xfrm>
          <a:prstGeom prst="rect">
            <a:avLst/>
          </a:prstGeom>
          <a:noFill/>
          <a:ln w="9525">
            <a:noFill/>
          </a:ln>
        </p:spPr>
      </p:pic>
      <p:sp>
        <p:nvSpPr>
          <p:cNvPr id="3079" name="矩形 9"/>
          <p:cNvSpPr/>
          <p:nvPr/>
        </p:nvSpPr>
        <p:spPr>
          <a:xfrm>
            <a:off x="1945323" y="6256655"/>
            <a:ext cx="15130462" cy="1506538"/>
          </a:xfrm>
          <a:prstGeom prst="rect">
            <a:avLst/>
          </a:prstGeom>
          <a:noFill/>
          <a:ln w="9525">
            <a:noFill/>
          </a:ln>
        </p:spPr>
        <p:txBody>
          <a:bodyPr lIns="150822" tIns="75411" rIns="150822" bIns="75411">
            <a:spAutoFit/>
          </a:bodyPr>
          <a:p>
            <a:pPr algn="ctr" eaLnBrk="1" hangingPunct="1">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 </a:t>
            </a:r>
            <a:r>
              <a:rPr lang="en-US" altLang="zh-CN" sz="4000" b="1" dirty="0">
                <a:latin typeface="黑体" panose="02010609060101010101" pitchFamily="49" charset="-122"/>
                <a:ea typeface="黑体" panose="02010609060101010101" pitchFamily="49" charset="-122"/>
              </a:rPr>
              <a:t>| </a:t>
            </a:r>
            <a:r>
              <a:rPr lang="zh-CN" altLang="en-US" sz="4000" b="1" dirty="0">
                <a:latin typeface="黑体" panose="02010609060101010101" pitchFamily="49" charset="-122"/>
                <a:ea typeface="黑体" panose="02010609060101010101" pitchFamily="49" charset="-122"/>
              </a:rPr>
              <a:t>英文：</a:t>
            </a:r>
            <a:r>
              <a:rPr lang="en-US" altLang="zh-CN" sz="4000" b="1" dirty="0">
                <a:latin typeface="黑体" panose="02010609060101010101" pitchFamily="49" charset="-122"/>
                <a:ea typeface="黑体" panose="02010609060101010101" pitchFamily="49" charset="-122"/>
              </a:rPr>
              <a:t>Topic</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Arial </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buNone/>
            </a:pPr>
            <a:r>
              <a:rPr lang="zh-CN" altLang="en-US" sz="2300" dirty="0">
                <a:latin typeface="Calibri" panose="020F0502020204030204" pitchFamily="34" charset="0"/>
              </a:rPr>
              <a:t>                         作者：</a:t>
            </a:r>
            <a:r>
              <a:rPr lang="en-US" altLang="zh-CN" sz="2300" dirty="0">
                <a:latin typeface="Calibri" panose="020F0502020204030204" pitchFamily="34" charset="0"/>
              </a:rPr>
              <a:t>23</a:t>
            </a:r>
            <a:r>
              <a:rPr lang="zh-CN" altLang="en-US" sz="2300" dirty="0">
                <a:latin typeface="Calibri" panose="020F0502020204030204" pitchFamily="34" charset="0"/>
              </a:rPr>
              <a:t>号宋体  </a:t>
            </a:r>
            <a:r>
              <a:rPr lang="en-US" altLang="zh-CN" sz="2300" dirty="0">
                <a:latin typeface="Calibri" panose="020F0502020204030204" pitchFamily="34" charset="0"/>
              </a:rPr>
              <a:t>| </a:t>
            </a:r>
            <a:r>
              <a:rPr lang="zh-CN" altLang="en-US" sz="2400" dirty="0">
                <a:latin typeface="黑体" panose="02010609060101010101" pitchFamily="49" charset="-122"/>
                <a:ea typeface="黑体" panose="02010609060101010101" pitchFamily="49" charset="-122"/>
              </a:rPr>
              <a:t>英文：</a:t>
            </a:r>
            <a:r>
              <a:rPr lang="en-US" altLang="zh-CN" sz="2300" dirty="0">
                <a:latin typeface="Calibri" panose="020F0502020204030204" pitchFamily="34" charset="0"/>
              </a:rPr>
              <a:t>Author</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Arial</a:t>
            </a:r>
            <a:r>
              <a:rPr lang="zh-CN" altLang="en-US" sz="2300" dirty="0">
                <a:latin typeface="Calibri" panose="020F0502020204030204" pitchFamily="34" charset="0"/>
              </a:rPr>
              <a:t>）</a:t>
            </a:r>
            <a:r>
              <a:rPr lang="en-US" altLang="zh-CN" sz="2300" dirty="0">
                <a:latin typeface="Calibri" panose="020F0502020204030204" pitchFamily="34" charset="0"/>
              </a:rPr>
              <a:t> </a:t>
            </a:r>
            <a:endParaRPr lang="en-US" altLang="zh-CN" sz="2300" dirty="0">
              <a:latin typeface="Calibri" panose="020F0502020204030204" pitchFamily="34" charset="0"/>
            </a:endParaRPr>
          </a:p>
          <a:p>
            <a:pPr algn="ctr" eaLnBrk="1" hangingPunct="1">
              <a:buNone/>
            </a:pPr>
            <a:r>
              <a:rPr lang="zh-CN" altLang="en-US" sz="2300" dirty="0">
                <a:latin typeface="Calibri" panose="020F0502020204030204" pitchFamily="34" charset="0"/>
              </a:rPr>
              <a:t>                                  单位：</a:t>
            </a:r>
            <a:r>
              <a:rPr lang="en-US" altLang="zh-CN" sz="2300" dirty="0">
                <a:latin typeface="Calibri" panose="020F0502020204030204" pitchFamily="34" charset="0"/>
              </a:rPr>
              <a:t>23</a:t>
            </a:r>
            <a:r>
              <a:rPr lang="zh-CN" altLang="en-US" sz="2300" dirty="0">
                <a:latin typeface="Calibri" panose="020F0502020204030204" pitchFamily="34" charset="0"/>
              </a:rPr>
              <a:t>号宋体 </a:t>
            </a:r>
            <a:r>
              <a:rPr lang="en-US" altLang="zh-CN" sz="2300" dirty="0">
                <a:latin typeface="Calibri" panose="020F0502020204030204" pitchFamily="34" charset="0"/>
              </a:rPr>
              <a:t>| </a:t>
            </a:r>
            <a:r>
              <a:rPr lang="zh-CN" altLang="en-US" sz="2400" dirty="0">
                <a:latin typeface="黑体" panose="02010609060101010101" pitchFamily="49" charset="-122"/>
                <a:ea typeface="黑体" panose="02010609060101010101" pitchFamily="49" charset="-122"/>
              </a:rPr>
              <a:t>英文：</a:t>
            </a:r>
            <a:r>
              <a:rPr lang="en-US" altLang="zh-CN" sz="2300" dirty="0">
                <a:latin typeface="Calibri" panose="020F0502020204030204" pitchFamily="34" charset="0"/>
              </a:rPr>
              <a:t>Organzation</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Arial</a:t>
            </a:r>
            <a:r>
              <a:rPr lang="zh-CN" altLang="en-US" sz="2300" dirty="0">
                <a:latin typeface="Calibri" panose="020F0502020204030204" pitchFamily="34" charset="0"/>
              </a:rPr>
              <a:t>）</a:t>
            </a:r>
            <a:endParaRPr lang="en-US" altLang="zh-CN" sz="2300" dirty="0">
              <a:latin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1647</Words>
  <Application>WPS 演示</Application>
  <PresentationFormat>自定义</PresentationFormat>
  <Paragraphs>22</Paragraphs>
  <Slides>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Calibri</vt:lpstr>
      <vt:lpstr>楷体</vt:lpstr>
      <vt:lpstr>黑体</vt:lpstr>
      <vt:lpstr>微软雅黑</vt:lpstr>
      <vt:lpstr>Arial Unicode MS</vt:lpstr>
      <vt:lpstr>Arial Black</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Administrator</cp:lastModifiedBy>
  <cp:revision>65</cp:revision>
  <cp:lastPrinted>2022-07-12T06:45:00Z</cp:lastPrinted>
  <dcterms:created xsi:type="dcterms:W3CDTF">2022-07-12T06:45:00Z</dcterms:created>
  <dcterms:modified xsi:type="dcterms:W3CDTF">2023-04-27T08:43:06Z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B81ABE44090EFB117E18CD6244439D33</vt:lpwstr>
  </property>
  <property fmtid="{D5CDD505-2E9C-101B-9397-08002B2CF9AE}" pid="3" name="KSOProductBuildVer">
    <vt:lpwstr>2052-11.8.2.9022</vt:lpwstr>
  </property>
</Properties>
</file>