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60" r:id="rId4"/>
    <p:sldId id="262" r:id="rId5"/>
    <p:sldId id="261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9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79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74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80" y="2929890"/>
            <a:ext cx="9799320" cy="1059815"/>
          </a:xfrm>
          <a:ln>
            <a:noFill/>
          </a:ln>
        </p:spPr>
        <p:txBody>
          <a:bodyPr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80" y="4171950"/>
            <a:ext cx="9799320" cy="494665"/>
          </a:xfrm>
          <a:ln>
            <a:noFill/>
          </a:ln>
        </p:spPr>
        <p:txBody>
          <a:bodyPr/>
          <a:p>
            <a:endParaRPr lang="zh-CN" altLang="en-US" sz="2000" b="1">
              <a:solidFill>
                <a:schemeClr val="accent5">
                  <a:lumMod val="75000"/>
                </a:schemeClr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98880" y="979805"/>
            <a:ext cx="9799320" cy="480695"/>
          </a:xfrm>
        </p:spPr>
        <p:txBody>
          <a:bodyPr>
            <a:normAutofit/>
          </a:bodyPr>
          <a:p>
            <a:pPr algn="l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198880" y="1562100"/>
            <a:ext cx="9799320" cy="4415790"/>
          </a:xfrm>
        </p:spPr>
        <p:txBody>
          <a:bodyPr/>
          <a:p>
            <a:pPr algn="l"/>
            <a:endParaRPr lang="zh-CN" altLang="en-US" sz="1800">
              <a:solidFill>
                <a:schemeClr val="tx1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98880" y="989965"/>
            <a:ext cx="9799320" cy="480695"/>
          </a:xfrm>
        </p:spPr>
        <p:txBody>
          <a:bodyPr>
            <a:normAutofit/>
          </a:bodyPr>
          <a:p>
            <a:pPr algn="l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198880" y="1572260"/>
            <a:ext cx="9799320" cy="4415790"/>
          </a:xfrm>
        </p:spPr>
        <p:txBody>
          <a:bodyPr/>
          <a:p>
            <a:pPr algn="l"/>
            <a:endParaRPr lang="zh-CN" altLang="en-US" sz="1800">
              <a:solidFill>
                <a:schemeClr val="tx1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80" y="3115310"/>
            <a:ext cx="9799320" cy="1059815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pPr>
              <a:lnSpc>
                <a:spcPct val="70000"/>
              </a:lnSpc>
            </a:pPr>
            <a:r>
              <a:rPr lang="en-US" altLang="zh-CN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THANKS</a:t>
            </a:r>
            <a:endParaRPr lang="en-US" altLang="zh-CN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p="http://schemas.openxmlformats.org/presentationml/2006/main">
  <p:tag name="COMMONDATA" val="eyJoZGlkIjoiMDdiNDlhNGFhNTQ2ZWE4MzY5Yzk0MmU2ZWM3NjVjNGMifQ=="/>
  <p:tag name="KSO_WPP_MARK_KEY" val="bc374de6-9ee9-4e20-b484-7f23cb1255fb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演示</Application>
  <PresentationFormat>宽屏</PresentationFormat>
  <Paragraphs>2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静馨缘 助理  17752999772</cp:lastModifiedBy>
  <cp:revision>161</cp:revision>
  <dcterms:created xsi:type="dcterms:W3CDTF">2019-06-19T02:08:00Z</dcterms:created>
  <dcterms:modified xsi:type="dcterms:W3CDTF">2023-05-06T01:34:50Z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9FD76F43C3084ACB88195D5FB8AC3C81</vt:lpwstr>
  </property>
</Properties>
</file>