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32398970" cy="4319905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63550" lvl="1" indent="-63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29005" lvl="2" indent="-146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92555" lvl="3" indent="-2095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57375" lvl="4" indent="-28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28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28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28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28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2345B0"/>
    <a:srgbClr val="DDF8FF"/>
    <a:srgbClr val="EBDFF2"/>
    <a:srgbClr val="3356B8"/>
    <a:srgbClr val="F2E9F7"/>
    <a:srgbClr val="80CAE6"/>
    <a:srgbClr val="80D3EC"/>
    <a:srgbClr val="2344B0"/>
    <a:srgbClr val="001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9" autoAdjust="0"/>
  </p:normalViewPr>
  <p:slideViewPr>
    <p:cSldViewPr showGuides="1">
      <p:cViewPr>
        <p:scale>
          <a:sx n="24" d="100"/>
          <a:sy n="24" d="100"/>
        </p:scale>
        <p:origin x="2352" y="-672"/>
      </p:cViewPr>
      <p:guideLst>
        <p:guide orient="horz" pos="13608"/>
        <p:guide pos="102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4C5E-30C8-4992-873A-2FCD7AA943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2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AA7E42F-6442-419B-AE53-385B703A03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860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Logo</a:t>
            </a:r>
            <a:r>
              <a:rPr lang="zh-CN" altLang="en-US" dirty="0"/>
              <a:t>。作者姓名</a:t>
            </a:r>
            <a:r>
              <a:rPr lang="en-US" altLang="zh-CN" dirty="0"/>
              <a:t>3</a:t>
            </a:r>
            <a:r>
              <a:rPr lang="zh-CN" altLang="en-US" dirty="0"/>
              <a:t>个？  里面颜色？要有</a:t>
            </a:r>
            <a:r>
              <a:rPr lang="en-US" altLang="zh-CN" dirty="0"/>
              <a:t>6</a:t>
            </a:r>
            <a:r>
              <a:rPr lang="zh-CN" altLang="en-US" dirty="0"/>
              <a:t>部分？ </a:t>
            </a:r>
            <a:endParaRPr lang="zh-CN" altLang="en-US" dirty="0"/>
          </a:p>
        </p:txBody>
      </p:sp>
      <p:sp>
        <p:nvSpPr>
          <p:cNvPr id="104860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2430190" y="13420636"/>
            <a:ext cx="27540021" cy="9258729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4860378" y="24479364"/>
            <a:ext cx="22679645" cy="11041269"/>
          </a:xfrm>
        </p:spPr>
        <p:txBody>
          <a:bodyPr/>
          <a:lstStyle>
            <a:lvl1pPr marL="0" indent="0" algn="ctr">
              <a:buNone/>
            </a:lvl1pPr>
            <a:lvl2pPr marL="456565" indent="0" algn="ctr">
              <a:buNone/>
            </a:lvl2pPr>
            <a:lvl3pPr marL="914400" indent="0" algn="ctr">
              <a:buNone/>
            </a:lvl3pPr>
            <a:lvl4pPr marL="1370965" indent="0" algn="ctr">
              <a:buNone/>
            </a:lvl4pPr>
            <a:lvl5pPr marL="1828800" indent="0" algn="ctr">
              <a:buNone/>
            </a:lvl5pPr>
            <a:lvl6pPr marL="2285365" indent="0" algn="ctr">
              <a:buNone/>
            </a:lvl6pPr>
            <a:lvl7pPr marL="2742565" indent="0" algn="ctr">
              <a:buNone/>
            </a:lvl7pPr>
            <a:lvl8pPr marL="3199765" indent="0" algn="ctr">
              <a:buNone/>
            </a:lvl8pPr>
            <a:lvl9pPr marL="365696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竖排标题 1"/>
          <p:cNvSpPr>
            <a:spLocks noGrp="1"/>
          </p:cNvSpPr>
          <p:nvPr>
            <p:ph type="title" orient="vert"/>
          </p:nvPr>
        </p:nvSpPr>
        <p:spPr>
          <a:xfrm>
            <a:off x="23490767" y="1730159"/>
            <a:ext cx="7288978" cy="3686031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656" y="1730159"/>
            <a:ext cx="21717727" cy="3686031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>
          <a:xfrm>
            <a:off x="2558763" y="27760318"/>
            <a:ext cx="27541610" cy="8579364"/>
          </a:xfrm>
        </p:spPr>
        <p:txBody>
          <a:bodyPr anchor="t"/>
          <a:lstStyle>
            <a:lvl1pPr algn="l">
              <a:defRPr sz="40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4" name="文本占位符 2"/>
          <p:cNvSpPr>
            <a:spLocks noGrp="1"/>
          </p:cNvSpPr>
          <p:nvPr>
            <p:ph type="body" idx="1"/>
          </p:nvPr>
        </p:nvSpPr>
        <p:spPr>
          <a:xfrm>
            <a:off x="2558763" y="18309525"/>
            <a:ext cx="27541610" cy="9450793"/>
          </a:xfrm>
        </p:spPr>
        <p:txBody>
          <a:bodyPr anchor="b"/>
          <a:lstStyle>
            <a:lvl1pPr marL="0" indent="0">
              <a:buNone/>
              <a:defRPr sz="1970"/>
            </a:lvl1pPr>
            <a:lvl2pPr marL="456565" indent="0">
              <a:buNone/>
              <a:defRPr sz="1770"/>
            </a:lvl2pPr>
            <a:lvl3pPr marL="914400" indent="0">
              <a:buNone/>
              <a:defRPr sz="1575"/>
            </a:lvl3pPr>
            <a:lvl4pPr marL="1370965" indent="0">
              <a:buNone/>
              <a:defRPr sz="1380"/>
            </a:lvl4pPr>
            <a:lvl5pPr marL="1828800" indent="0">
              <a:buNone/>
              <a:defRPr sz="1380"/>
            </a:lvl5pPr>
            <a:lvl6pPr marL="2285365" indent="0">
              <a:buNone/>
              <a:defRPr sz="1380"/>
            </a:lvl6pPr>
            <a:lvl7pPr marL="2742565" indent="0">
              <a:buNone/>
              <a:defRPr sz="1380"/>
            </a:lvl7pPr>
            <a:lvl8pPr marL="3199765" indent="0">
              <a:buNone/>
              <a:defRPr sz="1380"/>
            </a:lvl8pPr>
            <a:lvl9pPr marL="3656965" indent="0">
              <a:buNone/>
              <a:defRPr sz="13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9" name="内容占位符 2"/>
          <p:cNvSpPr>
            <a:spLocks noGrp="1"/>
          </p:cNvSpPr>
          <p:nvPr>
            <p:ph sz="half" idx="1"/>
          </p:nvPr>
        </p:nvSpPr>
        <p:spPr>
          <a:xfrm>
            <a:off x="1620656" y="10079365"/>
            <a:ext cx="14503352" cy="28511110"/>
          </a:xfrm>
        </p:spPr>
        <p:txBody>
          <a:bodyPr/>
          <a:lstStyle>
            <a:lvl1pPr>
              <a:defRPr sz="2755"/>
            </a:lvl1pPr>
            <a:lvl2pPr>
              <a:defRPr sz="2360"/>
            </a:lvl2pPr>
            <a:lvl3pPr>
              <a:defRPr sz="1970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0" name="内容占位符 3"/>
          <p:cNvSpPr>
            <a:spLocks noGrp="1"/>
          </p:cNvSpPr>
          <p:nvPr>
            <p:ph sz="half" idx="2"/>
          </p:nvPr>
        </p:nvSpPr>
        <p:spPr>
          <a:xfrm>
            <a:off x="16276390" y="10079365"/>
            <a:ext cx="14503353" cy="28511110"/>
          </a:xfrm>
        </p:spPr>
        <p:txBody>
          <a:bodyPr/>
          <a:lstStyle>
            <a:lvl1pPr>
              <a:defRPr sz="2755"/>
            </a:lvl1pPr>
            <a:lvl2pPr>
              <a:defRPr sz="2360"/>
            </a:lvl2pPr>
            <a:lvl3pPr>
              <a:defRPr sz="1970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5" name="文本占位符 2"/>
          <p:cNvSpPr>
            <a:spLocks noGrp="1"/>
          </p:cNvSpPr>
          <p:nvPr>
            <p:ph type="body" idx="1"/>
          </p:nvPr>
        </p:nvSpPr>
        <p:spPr>
          <a:xfrm>
            <a:off x="1620656" y="9669842"/>
            <a:ext cx="14314462" cy="4030159"/>
          </a:xfrm>
        </p:spPr>
        <p:txBody>
          <a:bodyPr anchor="b"/>
          <a:lstStyle>
            <a:lvl1pPr marL="0" indent="0">
              <a:buNone/>
              <a:defRPr sz="2360" b="1"/>
            </a:lvl1pPr>
            <a:lvl2pPr marL="456565" indent="0">
              <a:buNone/>
              <a:defRPr sz="1970" b="1"/>
            </a:lvl2pPr>
            <a:lvl3pPr marL="914400" indent="0">
              <a:buNone/>
              <a:defRPr sz="1770" b="1"/>
            </a:lvl3pPr>
            <a:lvl4pPr marL="1370965" indent="0">
              <a:buNone/>
              <a:defRPr sz="1575" b="1"/>
            </a:lvl4pPr>
            <a:lvl5pPr marL="1828800" indent="0">
              <a:buNone/>
              <a:defRPr sz="1575" b="1"/>
            </a:lvl5pPr>
            <a:lvl6pPr marL="2285365" indent="0">
              <a:buNone/>
              <a:defRPr sz="1575" b="1"/>
            </a:lvl6pPr>
            <a:lvl7pPr marL="2742565" indent="0">
              <a:buNone/>
              <a:defRPr sz="1575" b="1"/>
            </a:lvl7pPr>
            <a:lvl8pPr marL="3199765" indent="0">
              <a:buNone/>
              <a:defRPr sz="1575" b="1"/>
            </a:lvl8pPr>
            <a:lvl9pPr marL="3656965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6" name="内容占位符 3"/>
          <p:cNvSpPr>
            <a:spLocks noGrp="1"/>
          </p:cNvSpPr>
          <p:nvPr>
            <p:ph sz="half" idx="2"/>
          </p:nvPr>
        </p:nvSpPr>
        <p:spPr>
          <a:xfrm>
            <a:off x="1620656" y="13700002"/>
            <a:ext cx="14314462" cy="24890474"/>
          </a:xfrm>
        </p:spPr>
        <p:txBody>
          <a:bodyPr/>
          <a:lstStyle>
            <a:lvl1pPr>
              <a:defRPr sz="2360"/>
            </a:lvl1pPr>
            <a:lvl2pPr>
              <a:defRPr sz="1970"/>
            </a:lvl2pPr>
            <a:lvl3pPr>
              <a:defRPr sz="177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8933" y="9669842"/>
            <a:ext cx="14320812" cy="4030159"/>
          </a:xfrm>
        </p:spPr>
        <p:txBody>
          <a:bodyPr anchor="b"/>
          <a:lstStyle>
            <a:lvl1pPr marL="0" indent="0">
              <a:buNone/>
              <a:defRPr sz="2360" b="1"/>
            </a:lvl1pPr>
            <a:lvl2pPr marL="456565" indent="0">
              <a:buNone/>
              <a:defRPr sz="1970" b="1"/>
            </a:lvl2pPr>
            <a:lvl3pPr marL="914400" indent="0">
              <a:buNone/>
              <a:defRPr sz="1770" b="1"/>
            </a:lvl3pPr>
            <a:lvl4pPr marL="1370965" indent="0">
              <a:buNone/>
              <a:defRPr sz="1575" b="1"/>
            </a:lvl4pPr>
            <a:lvl5pPr marL="1828800" indent="0">
              <a:buNone/>
              <a:defRPr sz="1575" b="1"/>
            </a:lvl5pPr>
            <a:lvl6pPr marL="2285365" indent="0">
              <a:buNone/>
              <a:defRPr sz="1575" b="1"/>
            </a:lvl6pPr>
            <a:lvl7pPr marL="2742565" indent="0">
              <a:buNone/>
              <a:defRPr sz="1575" b="1"/>
            </a:lvl7pPr>
            <a:lvl8pPr marL="3199765" indent="0">
              <a:buNone/>
              <a:defRPr sz="1575" b="1"/>
            </a:lvl8pPr>
            <a:lvl9pPr marL="3656965" indent="0">
              <a:buNone/>
              <a:defRPr sz="157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8" name="内容占位符 5"/>
          <p:cNvSpPr>
            <a:spLocks noGrp="1"/>
          </p:cNvSpPr>
          <p:nvPr>
            <p:ph sz="quarter" idx="4"/>
          </p:nvPr>
        </p:nvSpPr>
        <p:spPr>
          <a:xfrm>
            <a:off x="16458933" y="13700002"/>
            <a:ext cx="14320812" cy="24890474"/>
          </a:xfrm>
        </p:spPr>
        <p:txBody>
          <a:bodyPr/>
          <a:lstStyle>
            <a:lvl1pPr>
              <a:defRPr sz="2360"/>
            </a:lvl1pPr>
            <a:lvl2pPr>
              <a:defRPr sz="1970"/>
            </a:lvl2pPr>
            <a:lvl3pPr>
              <a:defRPr sz="177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>
            <a:spLocks noGrp="1"/>
          </p:cNvSpPr>
          <p:nvPr>
            <p:ph type="title"/>
          </p:nvPr>
        </p:nvSpPr>
        <p:spPr>
          <a:xfrm>
            <a:off x="1620656" y="1720635"/>
            <a:ext cx="10658861" cy="7319048"/>
          </a:xfrm>
        </p:spPr>
        <p:txBody>
          <a:bodyPr anchor="b"/>
          <a:lstStyle>
            <a:lvl1pPr algn="l">
              <a:defRPr sz="197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6" name="内容占位符 2"/>
          <p:cNvSpPr>
            <a:spLocks noGrp="1"/>
          </p:cNvSpPr>
          <p:nvPr>
            <p:ph idx="1"/>
          </p:nvPr>
        </p:nvSpPr>
        <p:spPr>
          <a:xfrm>
            <a:off x="12668412" y="1720635"/>
            <a:ext cx="18111333" cy="36869840"/>
          </a:xfrm>
        </p:spPr>
        <p:txBody>
          <a:bodyPr/>
          <a:lstStyle>
            <a:lvl1pPr>
              <a:defRPr sz="3250"/>
            </a:lvl1pPr>
            <a:lvl2pPr>
              <a:defRPr sz="2755"/>
            </a:lvl2pPr>
            <a:lvl3pPr>
              <a:defRPr sz="2360"/>
            </a:lvl3pPr>
            <a:lvl4pPr>
              <a:defRPr sz="1970"/>
            </a:lvl4pPr>
            <a:lvl5pPr>
              <a:defRPr sz="1970"/>
            </a:lvl5pPr>
            <a:lvl6pPr>
              <a:defRPr sz="1970"/>
            </a:lvl6pPr>
            <a:lvl7pPr>
              <a:defRPr sz="1970"/>
            </a:lvl7pPr>
            <a:lvl8pPr>
              <a:defRPr sz="1970"/>
            </a:lvl8pPr>
            <a:lvl9pPr>
              <a:defRPr sz="19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7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656" y="9039683"/>
            <a:ext cx="10658861" cy="29550792"/>
          </a:xfrm>
        </p:spPr>
        <p:txBody>
          <a:bodyPr/>
          <a:lstStyle>
            <a:lvl1pPr marL="0" indent="0">
              <a:buNone/>
              <a:defRPr sz="1380"/>
            </a:lvl1pPr>
            <a:lvl2pPr marL="456565" indent="0">
              <a:buNone/>
              <a:defRPr sz="1180"/>
            </a:lvl2pPr>
            <a:lvl3pPr marL="914400" indent="0">
              <a:buNone/>
              <a:defRPr sz="985"/>
            </a:lvl3pPr>
            <a:lvl4pPr marL="1370965" indent="0">
              <a:buNone/>
              <a:defRPr sz="885"/>
            </a:lvl4pPr>
            <a:lvl5pPr marL="1828800" indent="0">
              <a:buNone/>
              <a:defRPr sz="885"/>
            </a:lvl5pPr>
            <a:lvl6pPr marL="2285365" indent="0">
              <a:buNone/>
              <a:defRPr sz="885"/>
            </a:lvl6pPr>
            <a:lvl7pPr marL="2742565" indent="0">
              <a:buNone/>
              <a:defRPr sz="885"/>
            </a:lvl7pPr>
            <a:lvl8pPr marL="3199765" indent="0">
              <a:buNone/>
              <a:defRPr sz="885"/>
            </a:lvl8pPr>
            <a:lvl9pPr marL="3656965" indent="0">
              <a:buNone/>
              <a:defRPr sz="8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5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 1"/>
          <p:cNvSpPr>
            <a:spLocks noGrp="1"/>
          </p:cNvSpPr>
          <p:nvPr>
            <p:ph type="title"/>
          </p:nvPr>
        </p:nvSpPr>
        <p:spPr>
          <a:xfrm>
            <a:off x="6350872" y="30239683"/>
            <a:ext cx="19439921" cy="3569840"/>
          </a:xfrm>
        </p:spPr>
        <p:txBody>
          <a:bodyPr anchor="b"/>
          <a:lstStyle>
            <a:lvl1pPr algn="l">
              <a:defRPr sz="197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3" name="图片占位符 2"/>
          <p:cNvSpPr>
            <a:spLocks noGrp="1"/>
          </p:cNvSpPr>
          <p:nvPr>
            <p:ph type="pic" idx="1"/>
          </p:nvPr>
        </p:nvSpPr>
        <p:spPr>
          <a:xfrm>
            <a:off x="6350872" y="3860318"/>
            <a:ext cx="19439921" cy="25919047"/>
          </a:xfrm>
        </p:spPr>
        <p:txBody>
          <a:bodyPr vert="horz" wrap="square" lIns="438925" tIns="219463" rIns="438925" bIns="219463" numCol="1" anchor="t" anchorCtr="0" compatLnSpc="1"/>
          <a:lstStyle>
            <a:lvl1pPr marL="0" indent="0">
              <a:buNone/>
              <a:defRPr sz="3250"/>
            </a:lvl1pPr>
            <a:lvl2pPr marL="456565" indent="0">
              <a:buNone/>
              <a:defRPr sz="2755"/>
            </a:lvl2pPr>
            <a:lvl3pPr marL="914400" indent="0">
              <a:buNone/>
              <a:defRPr sz="2360"/>
            </a:lvl3pPr>
            <a:lvl4pPr marL="1370965" indent="0">
              <a:buNone/>
              <a:defRPr sz="1970"/>
            </a:lvl4pPr>
            <a:lvl5pPr marL="1828800" indent="0">
              <a:buNone/>
              <a:defRPr sz="1970"/>
            </a:lvl5pPr>
            <a:lvl6pPr marL="2285365" indent="0">
              <a:buNone/>
              <a:defRPr sz="1970"/>
            </a:lvl6pPr>
            <a:lvl7pPr marL="2742565" indent="0">
              <a:buNone/>
              <a:defRPr sz="1970"/>
            </a:lvl7pPr>
            <a:lvl8pPr marL="3199765" indent="0">
              <a:buNone/>
              <a:defRPr sz="1970"/>
            </a:lvl8pPr>
            <a:lvl9pPr marL="3656965" indent="0">
              <a:buNone/>
              <a:defRPr sz="1970"/>
            </a:lvl9pPr>
          </a:lstStyle>
          <a:p>
            <a:pPr marL="0" marR="0" lvl="0" indent="0" algn="l" defTabSz="43897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872" y="33809523"/>
            <a:ext cx="19439921" cy="5069841"/>
          </a:xfrm>
        </p:spPr>
        <p:txBody>
          <a:bodyPr/>
          <a:lstStyle>
            <a:lvl1pPr marL="0" indent="0">
              <a:buNone/>
              <a:defRPr sz="1380"/>
            </a:lvl1pPr>
            <a:lvl2pPr marL="456565" indent="0">
              <a:buNone/>
              <a:defRPr sz="1180"/>
            </a:lvl2pPr>
            <a:lvl3pPr marL="914400" indent="0">
              <a:buNone/>
              <a:defRPr sz="985"/>
            </a:lvl3pPr>
            <a:lvl4pPr marL="1370965" indent="0">
              <a:buNone/>
              <a:defRPr sz="885"/>
            </a:lvl4pPr>
            <a:lvl5pPr marL="1828800" indent="0">
              <a:buNone/>
              <a:defRPr sz="885"/>
            </a:lvl5pPr>
            <a:lvl6pPr marL="2285365" indent="0">
              <a:buNone/>
              <a:defRPr sz="885"/>
            </a:lvl6pPr>
            <a:lvl7pPr marL="2742565" indent="0">
              <a:buNone/>
              <a:defRPr sz="885"/>
            </a:lvl7pPr>
            <a:lvl8pPr marL="3199765" indent="0">
              <a:buNone/>
              <a:defRPr sz="885"/>
            </a:lvl8pPr>
            <a:lvl9pPr marL="3656965" indent="0">
              <a:buNone/>
              <a:defRPr sz="8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2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620177" y="1729625"/>
            <a:ext cx="29160046" cy="7201301"/>
          </a:xfrm>
          <a:prstGeom prst="rect">
            <a:avLst/>
          </a:prstGeom>
          <a:noFill/>
          <a:ln w="9525">
            <a:noFill/>
          </a:ln>
        </p:spPr>
        <p:txBody>
          <a:bodyPr lIns="438925" tIns="219463" rIns="438925" bIns="21946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620177" y="10079323"/>
            <a:ext cx="29160046" cy="28511467"/>
          </a:xfrm>
          <a:prstGeom prst="rect">
            <a:avLst/>
          </a:prstGeom>
          <a:noFill/>
          <a:ln w="9525">
            <a:noFill/>
          </a:ln>
        </p:spPr>
        <p:txBody>
          <a:bodyPr lIns="438925" tIns="219463" rIns="438925" bIns="219463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176" y="39339200"/>
            <a:ext cx="7558739" cy="29998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8925" tIns="219463" rIns="438925" bIns="219463" numCol="1" anchor="t" anchorCtr="0" compatLnSpc="1"/>
          <a:lstStyle>
            <a:lvl1pPr eaLnBrk="1" hangingPunct="1">
              <a:defRPr sz="6595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381" y="39339200"/>
            <a:ext cx="10261637" cy="29998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8925" tIns="219463" rIns="438925" bIns="219463" numCol="1" anchor="t" anchorCtr="0" compatLnSpc="1"/>
          <a:lstStyle>
            <a:lvl1pPr algn="ctr" eaLnBrk="1" hangingPunct="1">
              <a:defRPr sz="6595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484" y="39339200"/>
            <a:ext cx="7558739" cy="29998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8925" tIns="219463" rIns="438925" bIns="219463" numCol="1" anchor="t" anchorCtr="0" compatLnSpc="1"/>
          <a:lstStyle>
            <a:lvl1pPr algn="r" eaLnBrk="1" hangingPunct="1">
              <a:defRPr sz="6595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5D6F63D-3A1C-42C2-890F-7677906C0404}" type="slidenum">
              <a:rPr kumimoji="0" lang="en-US" altLang="zh-CN" sz="6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6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19905" rtl="0" eaLnBrk="0" fontAlgn="base" hangingPunct="0">
        <a:spcBef>
          <a:spcPct val="0"/>
        </a:spcBef>
        <a:spcAft>
          <a:spcPct val="0"/>
        </a:spcAft>
        <a:defRPr sz="20765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75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438975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438975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438975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64185" algn="ctr" defTabSz="4389755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29005" algn="ctr" defTabSz="4389755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93190" algn="ctr" defTabSz="4389755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58010" algn="ctr" defTabSz="4389755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620520" indent="-1620520" algn="l" defTabSz="4319905" rtl="0" eaLnBrk="0" fontAlgn="base" hangingPunct="0">
        <a:spcBef>
          <a:spcPts val="95"/>
        </a:spcBef>
        <a:spcAft>
          <a:spcPct val="0"/>
        </a:spcAft>
        <a:buChar char="•"/>
        <a:defRPr sz="15060">
          <a:solidFill>
            <a:schemeClr val="tx1"/>
          </a:solidFill>
          <a:latin typeface="+mn-lt"/>
          <a:ea typeface="+mn-ea"/>
          <a:cs typeface="+mn-cs"/>
        </a:defRPr>
      </a:lvl1pPr>
      <a:lvl2pPr marL="3509010" indent="-1348740" algn="l" defTabSz="4319905" rtl="0" eaLnBrk="0" fontAlgn="base" hangingPunct="0">
        <a:spcBef>
          <a:spcPts val="95"/>
        </a:spcBef>
        <a:spcAft>
          <a:spcPct val="0"/>
        </a:spcAft>
        <a:buChar char="–"/>
        <a:defRPr sz="13190">
          <a:solidFill>
            <a:schemeClr val="tx1"/>
          </a:solidFill>
          <a:latin typeface="+mn-lt"/>
          <a:ea typeface="+mn-ea"/>
        </a:defRPr>
      </a:lvl2pPr>
      <a:lvl3pPr marL="5399405" indent="-1078230" algn="l" defTabSz="4319905" rtl="0" eaLnBrk="0" fontAlgn="base" hangingPunct="0">
        <a:spcBef>
          <a:spcPts val="95"/>
        </a:spcBef>
        <a:spcAft>
          <a:spcPct val="0"/>
        </a:spcAft>
        <a:buChar char="•"/>
        <a:defRPr sz="11320">
          <a:solidFill>
            <a:schemeClr val="tx1"/>
          </a:solidFill>
          <a:latin typeface="+mn-lt"/>
          <a:ea typeface="+mn-ea"/>
        </a:defRPr>
      </a:lvl3pPr>
      <a:lvl4pPr marL="7558405" indent="-1080135" algn="l" defTabSz="4319905" rtl="0" eaLnBrk="0" fontAlgn="base" hangingPunct="0">
        <a:spcBef>
          <a:spcPts val="95"/>
        </a:spcBef>
        <a:spcAft>
          <a:spcPct val="0"/>
        </a:spcAft>
        <a:buChar char="–"/>
        <a:defRPr sz="9450">
          <a:solidFill>
            <a:schemeClr val="tx1"/>
          </a:solidFill>
          <a:latin typeface="+mn-lt"/>
          <a:ea typeface="+mn-ea"/>
        </a:defRPr>
      </a:lvl4pPr>
      <a:lvl5pPr marL="9719945" indent="-1080135" algn="l" defTabSz="4319905" rtl="0" eaLnBrk="0" fontAlgn="base" hangingPunct="0">
        <a:spcBef>
          <a:spcPts val="95"/>
        </a:spcBef>
        <a:spcAft>
          <a:spcPct val="0"/>
        </a:spcAft>
        <a:buChar char="»"/>
        <a:defRPr sz="9450">
          <a:solidFill>
            <a:schemeClr val="tx1"/>
          </a:solidFill>
          <a:latin typeface="+mn-lt"/>
          <a:ea typeface="+mn-ea"/>
        </a:defRPr>
      </a:lvl5pPr>
      <a:lvl6pPr marL="10177145" indent="-1081405" algn="l" defTabSz="4319905" rtl="0" fontAlgn="base">
        <a:spcBef>
          <a:spcPts val="95"/>
        </a:spcBef>
        <a:spcAft>
          <a:spcPct val="0"/>
        </a:spcAft>
        <a:buChar char="»"/>
        <a:defRPr sz="9450">
          <a:solidFill>
            <a:schemeClr val="tx1"/>
          </a:solidFill>
          <a:latin typeface="+mn-lt"/>
          <a:ea typeface="+mn-ea"/>
        </a:defRPr>
      </a:lvl6pPr>
      <a:lvl7pPr marL="10633710" indent="-1081405" algn="l" defTabSz="4319905" rtl="0" fontAlgn="base">
        <a:spcBef>
          <a:spcPts val="95"/>
        </a:spcBef>
        <a:spcAft>
          <a:spcPct val="0"/>
        </a:spcAft>
        <a:buChar char="»"/>
        <a:defRPr sz="9450">
          <a:solidFill>
            <a:schemeClr val="tx1"/>
          </a:solidFill>
          <a:latin typeface="+mn-lt"/>
          <a:ea typeface="+mn-ea"/>
        </a:defRPr>
      </a:lvl7pPr>
      <a:lvl8pPr marL="11091545" indent="-1081405" algn="l" defTabSz="4319905" rtl="0" fontAlgn="base">
        <a:spcBef>
          <a:spcPts val="95"/>
        </a:spcBef>
        <a:spcAft>
          <a:spcPct val="0"/>
        </a:spcAft>
        <a:buChar char="»"/>
        <a:defRPr sz="9450">
          <a:solidFill>
            <a:schemeClr val="tx1"/>
          </a:solidFill>
          <a:latin typeface="+mn-lt"/>
          <a:ea typeface="+mn-ea"/>
        </a:defRPr>
      </a:lvl8pPr>
      <a:lvl9pPr marL="11548110" indent="-1081405" algn="l" defTabSz="4319905" rtl="0" fontAlgn="base">
        <a:spcBef>
          <a:spcPts val="95"/>
        </a:spcBef>
        <a:spcAft>
          <a:spcPct val="0"/>
        </a:spcAft>
        <a:buChar char="»"/>
        <a:defRPr sz="94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7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6"/>
          <p:cNvSpPr txBox="1"/>
          <p:nvPr/>
        </p:nvSpPr>
        <p:spPr>
          <a:xfrm>
            <a:off x="3502568" y="5350836"/>
            <a:ext cx="25393834" cy="1416050"/>
          </a:xfrm>
          <a:prstGeom prst="rect">
            <a:avLst/>
          </a:prstGeom>
          <a:noFill/>
          <a:ln w="9525">
            <a:noFill/>
          </a:ln>
        </p:spPr>
        <p:txBody>
          <a:bodyPr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8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创新改造快速血糖监测仪为无痛、体外监测势在必行</a:t>
            </a:r>
            <a:endParaRPr sz="8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Text Box 7"/>
          <p:cNvSpPr txBox="1"/>
          <p:nvPr/>
        </p:nvSpPr>
        <p:spPr>
          <a:xfrm>
            <a:off x="2002825" y="6969147"/>
            <a:ext cx="28393320" cy="1446530"/>
          </a:xfrm>
          <a:prstGeom prst="rect">
            <a:avLst/>
          </a:prstGeom>
          <a:noFill/>
          <a:ln w="9525">
            <a:noFill/>
          </a:ln>
        </p:spPr>
        <p:txBody>
          <a:bodyPr wrap="square"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徐汉友</a:t>
            </a:r>
            <a:endParaRPr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湖州市安吉联生医院</a:t>
            </a:r>
            <a:endParaRPr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9" name="Line 9"/>
          <p:cNvSpPr/>
          <p:nvPr/>
        </p:nvSpPr>
        <p:spPr>
          <a:xfrm flipH="1">
            <a:off x="16224885" y="9036050"/>
            <a:ext cx="6350" cy="31492825"/>
          </a:xfrm>
          <a:prstGeom prst="line">
            <a:avLst/>
          </a:prstGeom>
          <a:ln w="50800" cap="flat" cmpd="sng">
            <a:solidFill>
              <a:srgbClr val="001ABE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48596" name="Text Box 22"/>
          <p:cNvSpPr txBox="1">
            <a:spLocks noChangeArrowheads="1"/>
          </p:cNvSpPr>
          <p:nvPr/>
        </p:nvSpPr>
        <p:spPr bwMode="auto">
          <a:xfrm>
            <a:off x="1449479" y="19296173"/>
            <a:ext cx="14686069" cy="2862580"/>
          </a:xfrm>
          <a:prstGeom prst="rect">
            <a:avLst/>
          </a:prstGeom>
          <a:noFill/>
          <a:ln>
            <a:noFill/>
          </a:ln>
        </p:spPr>
        <p:txBody>
          <a:bodyPr lIns="92895" tIns="46447" rIns="92895" bIns="46447">
            <a:spAutoFit/>
          </a:bodyPr>
          <a:lstStyle>
            <a:lvl1pPr marL="1548130" indent="-154813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38975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调查对象</a:t>
            </a: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抽样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4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sz="45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85800" marR="0" lvl="0" indent="-685800" algn="just" defTabSz="43897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n"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调查内容</a:t>
            </a: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4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Text Box 10"/>
          <p:cNvSpPr txBox="1"/>
          <p:nvPr/>
        </p:nvSpPr>
        <p:spPr>
          <a:xfrm>
            <a:off x="18332985" y="39658915"/>
            <a:ext cx="11741235" cy="786298"/>
          </a:xfrm>
          <a:prstGeom prst="rect">
            <a:avLst/>
          </a:prstGeom>
          <a:noFill/>
          <a:ln w="9525">
            <a:noFill/>
          </a:ln>
        </p:spPr>
        <p:txBody>
          <a:bodyPr lIns="92895" tIns="46447" rIns="92895" bIns="46447">
            <a:spAutoFit/>
          </a:bodyPr>
          <a:lstStyle>
            <a:lvl1pPr marL="1646555" indent="-164655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525" indent="-137033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400">
                <a:solidFill>
                  <a:schemeClr val="tx1"/>
                </a:solidFill>
                <a:latin typeface="+mn-lt"/>
                <a:ea typeface="+mn-ea"/>
              </a:defRPr>
            </a:lvl2pPr>
            <a:lvl3pPr marL="5486400" indent="-1095375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5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32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600">
                <a:solidFill>
                  <a:schemeClr val="tx1"/>
                </a:solidFill>
                <a:latin typeface="+mn-lt"/>
                <a:ea typeface="+mn-ea"/>
              </a:defRPr>
            </a:lvl4pPr>
            <a:lvl5pPr marL="9876155" indent="-1097280" algn="l" defTabSz="438975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180205" eaLnBrk="1" hangingPunct="1">
              <a:spcBef>
                <a:spcPct val="50000"/>
              </a:spcBef>
              <a:buNone/>
            </a:pPr>
            <a:r>
              <a:rPr lang="zh-CN" altLang="en-US" sz="4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联系邮箱： </a:t>
            </a:r>
            <a:r>
              <a:rPr lang="en-US" altLang="zh-CN" sz="4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XX@126.com</a:t>
            </a:r>
            <a:endParaRPr lang="en-US" altLang="zh-CN" sz="4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270" y="9407525"/>
            <a:ext cx="11012170" cy="1066800"/>
            <a:chOff x="3432" y="17815"/>
            <a:chExt cx="10562" cy="1680"/>
          </a:xfrm>
        </p:grpSpPr>
        <p:sp>
          <p:nvSpPr>
            <p:cNvPr id="1" name="五边形 0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背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景</a:t>
              </a:r>
              <a:endPara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1270" y="13190855"/>
            <a:ext cx="11012170" cy="1066800"/>
            <a:chOff x="3432" y="17815"/>
            <a:chExt cx="10562" cy="1680"/>
          </a:xfrm>
        </p:grpSpPr>
        <p:sp>
          <p:nvSpPr>
            <p:cNvPr id="10" name="五边形 9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</a:t>
              </a:r>
              <a:endPara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270" y="17941925"/>
            <a:ext cx="11012170" cy="1066800"/>
            <a:chOff x="3432" y="17815"/>
            <a:chExt cx="10562" cy="1680"/>
          </a:xfrm>
        </p:grpSpPr>
        <p:sp>
          <p:nvSpPr>
            <p:cNvPr id="14" name="五边形 13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五边形 18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方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1270" y="25180925"/>
            <a:ext cx="11012170" cy="1066800"/>
            <a:chOff x="3432" y="17815"/>
            <a:chExt cx="10562" cy="1680"/>
          </a:xfrm>
        </p:grpSpPr>
        <p:sp>
          <p:nvSpPr>
            <p:cNvPr id="21" name="五边形 20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五边形 21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五边形 22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结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果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69215" y="8875395"/>
            <a:ext cx="32537400" cy="228600"/>
          </a:xfrm>
          <a:prstGeom prst="rect">
            <a:avLst/>
          </a:prstGeom>
          <a:solidFill>
            <a:srgbClr val="2345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287750" y="24495125"/>
            <a:ext cx="11012170" cy="1066800"/>
            <a:chOff x="3432" y="17815"/>
            <a:chExt cx="10562" cy="1680"/>
          </a:xfrm>
        </p:grpSpPr>
        <p:sp>
          <p:nvSpPr>
            <p:cNvPr id="26" name="五边形 25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五边形 26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五边形 27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局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限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性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287750" y="28305125"/>
            <a:ext cx="11012170" cy="1066800"/>
            <a:chOff x="3432" y="17815"/>
            <a:chExt cx="10562" cy="1680"/>
          </a:xfrm>
        </p:grpSpPr>
        <p:sp>
          <p:nvSpPr>
            <p:cNvPr id="30" name="五边形 29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五边形 31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结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论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287750" y="32115125"/>
            <a:ext cx="11012170" cy="1066800"/>
            <a:chOff x="3432" y="17815"/>
            <a:chExt cx="10562" cy="1680"/>
          </a:xfrm>
        </p:grpSpPr>
        <p:sp>
          <p:nvSpPr>
            <p:cNvPr id="34" name="五边形 33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五边形 35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建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议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287750" y="35925125"/>
            <a:ext cx="11012170" cy="1066800"/>
            <a:chOff x="3432" y="17815"/>
            <a:chExt cx="10562" cy="1680"/>
          </a:xfrm>
        </p:grpSpPr>
        <p:sp>
          <p:nvSpPr>
            <p:cNvPr id="38" name="五边形 37"/>
            <p:cNvSpPr/>
            <p:nvPr/>
          </p:nvSpPr>
          <p:spPr>
            <a:xfrm>
              <a:off x="5954" y="17815"/>
              <a:ext cx="8040" cy="1680"/>
            </a:xfrm>
            <a:prstGeom prst="homePlate">
              <a:avLst/>
            </a:prstGeom>
            <a:solidFill>
              <a:srgbClr val="DDF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五边形 38"/>
            <p:cNvSpPr/>
            <p:nvPr/>
          </p:nvSpPr>
          <p:spPr>
            <a:xfrm>
              <a:off x="4693" y="17815"/>
              <a:ext cx="8040" cy="168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五边形 39"/>
            <p:cNvSpPr/>
            <p:nvPr/>
          </p:nvSpPr>
          <p:spPr>
            <a:xfrm>
              <a:off x="3432" y="17815"/>
              <a:ext cx="8040" cy="1680"/>
            </a:xfrm>
            <a:prstGeom prst="homePlat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lvl="0" indent="0" algn="ctr" defTabSz="4084955" eaLnBrk="1" hangingPunct="1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致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</a:t>
              </a:r>
              <a:r>
                <a:rPr 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谢</a:t>
              </a:r>
              <a:endPara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6410285" y="873125"/>
            <a:ext cx="5302250" cy="15754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6BCB2"/>
                </a:solidFill>
              </a14:hiddenFill>
            </a:ext>
          </a:extLst>
        </p:spPr>
        <p:txBody>
          <a:bodyPr wrap="square" lIns="412850" tIns="206424" rIns="412850" bIns="206424">
            <a:spAutoFit/>
          </a:bodyPr>
          <a:p>
            <a:pPr marL="0" lvl="0" indent="0" algn="ctr" defTabSz="4084955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7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P-001</a:t>
            </a:r>
            <a:endParaRPr lang="en-US" altLang="zh-CN" sz="7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VmYjY3NmNjMjcyNmNhMDk5ZTZkNTVhNmUyN2FjOTYifQ=="/>
  <p:tag name="KSO_WPP_MARK_KEY" val="600e4d3c-6dd6-4a87-9fb3-220c9082c4eb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solidFill>
          <a:srgbClr val="F6BCB2"/>
        </a:solidFill>
        <a:ln w="9525" cap="flat" cmpd="sng">
          <a:noFill/>
          <a:prstDash val="solid"/>
          <a:miter/>
          <a:headEnd type="none" w="med" len="med"/>
          <a:tailEnd type="none" w="med" len="med"/>
        </a:ln>
      </a:spPr>
      <a:bodyPr wrap="square" lIns="412850" tIns="206424" rIns="412850" bIns="206424">
        <a:spAutoFit/>
      </a:bodyPr>
      <a:lstStyle>
        <a:defPPr marL="0" lvl="0" indent="0" algn="ctr" defTabSz="4084955" eaLnBrk="1" hangingPunct="1">
          <a:lnSpc>
            <a:spcPct val="105000"/>
          </a:lnSpc>
          <a:spcBef>
            <a:spcPct val="0"/>
          </a:spcBef>
          <a:buNone/>
          <a:defRPr lang="zh-CN" altLang="en-US" sz="45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WPS 演示</Application>
  <PresentationFormat/>
  <Paragraphs>29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华文细黑</vt:lpstr>
      <vt:lpstr>Times New Roman</vt:lpstr>
      <vt:lpstr>Arial Unicode MS</vt:lpstr>
      <vt:lpstr>等线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</dc:creator>
  <cp:lastModifiedBy>Li Ting</cp:lastModifiedBy>
  <cp:revision>16</cp:revision>
  <dcterms:created xsi:type="dcterms:W3CDTF">2021-09-07T10:10:00Z</dcterms:created>
  <dcterms:modified xsi:type="dcterms:W3CDTF">2023-05-11T06:17:41Z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2052-11.1.0.14036</vt:lpwstr>
  </property>
  <property fmtid="{D5CDD505-2E9C-101B-9397-08002B2CF9AE}" pid="4" name="ICV">
    <vt:lpwstr>A7BA71EAAABA4EAB9C744D639799CEE3_13</vt:lpwstr>
  </property>
</Properties>
</file>