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FBAE0B-A8D1-69F8-2413-DCD82C8A1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3CBF471-CDCD-9B3A-0E1F-924CB8908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544CE6-23E9-29E3-9348-F52A04252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489751-7997-FA02-E824-6A3E46052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FC0CC4-DAA9-6CA1-AB6E-B34214CF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E310C0C-1142-D09E-8AFC-B8A49627A1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1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ED1F01-AB2B-E9CD-BB74-7DCF08D27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022A0B8-21A5-65A3-BAB2-5BEF66330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C0A30B-6538-7217-14F3-646997159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D2B48E6-D7F5-B217-8195-F97E9113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4C7634-1F43-BAF5-F806-5063DAAB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AE1277E-3398-AE33-2883-CA57BD2F6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72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58070-0C9D-D659-0728-81357ED77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583A4C-5816-088F-65A1-C054338EF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E7D951-AE05-9AE9-D61E-15931C3B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E0B791-9ABA-C3CB-E433-C3492120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28D9B3-D102-7773-71FA-B8EE6F16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4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AEF68E7-522A-577E-4C51-8FD02712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5457AB7-2B1C-5420-07CF-61FA161CF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36E85-4F02-F66F-66D9-E06967D6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C74DF8-ED5F-20D0-7E67-C52A90D3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E81DA5-41C2-BCAE-CCDF-FED056C85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76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CB7D8-C969-FCFE-6179-1C6451C0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743AA0-95C3-DC90-7782-107D5DA73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D7143F-17D8-2A06-87C7-B83E10358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CFA9A5-07DE-11F8-8B29-A1BCABDC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AEB6F4-F17A-7728-C506-F5434FA5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70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A5C1A4-7028-B2E8-CCC6-CFBEC8B9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95F44CB-FF20-AE58-4AB0-030C34E9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6A3E0A-9F3F-A9AD-71AE-39D47E1BF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EA81BB-9BDA-D98A-EFA2-2C15D3CD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43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341FFE-07CA-6517-B325-538E17501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91A73F-0334-8AEE-616B-9A47AFBD0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1B2C5D-13A2-3841-8A0D-C393020E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150E04-3010-EE43-B68D-0026804CF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9A33E6-4472-7E53-5256-55158060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23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450433-272B-AEB7-87B0-E61EF1E1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09CE19-8B34-9936-60E3-C69F9B176E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E754B8E-D080-6AB0-6FFC-522BD635C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60F2D8-7E7D-70F3-78E6-CFB52EDF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2CB5C1-4AC2-9BC6-F48A-280DB421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1CEA82-4B8C-5A78-D065-C686F06F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46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AF4018-0D99-C3B4-B4DE-64FC4F30A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0578D1-90D6-268E-7B78-9B7F5FF29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F7809B-69FD-4448-A195-06991BA4B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DD778D-EE13-5BDF-047F-232065A9F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FC9A13E-18F2-E102-DEF3-50F1BBC9E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FDE2C24-59A6-3224-3A84-D000CB58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A47B4D8-2D7C-0123-A63F-433399B9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3F0814-0849-C4D0-8552-037F5E96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099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282F8-A3E4-B0E2-29DE-2840F096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6697179-769C-C682-2012-0BE45CA4D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06B7105-F143-C79D-AD6D-F0E391E2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71AA749-B76B-B0FE-055B-1E618730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14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3613B31-EA34-17AD-FDC0-4D2A4D8D2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A309CD6-611E-B81A-C82D-BE0A0629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3B13D9-8716-EA13-3C7F-379D8AB5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75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8D1D95-5B5C-2246-785C-15CFCC53E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689685-EF88-40AE-F324-6E47DD30A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5628DB-211B-B1F2-D812-E5CF9FF1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CAE48E1-BEBC-20F4-E907-EA28F7F0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5E01B9-EBFB-50E5-DF96-90DEB6E9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AA1965-FDD9-25CC-20B5-9BC29E38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649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1D83229-0C28-92B9-0BE3-0AE26AB3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857E4A-0355-26BB-AFFB-FE50DB5D8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6079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4B5F0D-42AF-A44A-A3C5-2B6199446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407C-4CCD-4B72-8611-16EDE7D2FC36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2B013F-FB79-C453-B037-C8AD57D83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9B13DF-8D3D-4DFB-7439-C41741905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20C2-0C54-4120-9F8C-BFFE947C33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08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339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20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51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4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9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10</cp:revision>
  <dcterms:created xsi:type="dcterms:W3CDTF">2023-05-05T06:58:44Z</dcterms:created>
  <dcterms:modified xsi:type="dcterms:W3CDTF">2023-05-09T01:30:35Z</dcterms:modified>
</cp:coreProperties>
</file>