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28800425" cy="43200320"/>
  <p:notesSz cx="6858000" cy="9144000"/>
  <p:custDataLst>
    <p:tags r:id="rId7"/>
  </p:custDataLst>
  <p:defaultTextStyle>
    <a:defPPr>
      <a:defRPr lang="en-US"/>
    </a:defPPr>
    <a:lvl1pPr marL="0" algn="l" defTabSz="633095" rtl="0" eaLnBrk="1" latinLnBrk="0" hangingPunct="1">
      <a:defRPr sz="2490" kern="1200">
        <a:solidFill>
          <a:schemeClr val="tx1"/>
        </a:solidFill>
        <a:latin typeface="+mn-lt"/>
        <a:ea typeface="+mn-ea"/>
        <a:cs typeface="+mn-cs"/>
      </a:defRPr>
    </a:lvl1pPr>
    <a:lvl2pPr marL="633095" algn="l" defTabSz="633095" rtl="0" eaLnBrk="1" latinLnBrk="0" hangingPunct="1">
      <a:defRPr sz="2490" kern="1200">
        <a:solidFill>
          <a:schemeClr val="tx1"/>
        </a:solidFill>
        <a:latin typeface="+mn-lt"/>
        <a:ea typeface="+mn-ea"/>
        <a:cs typeface="+mn-cs"/>
      </a:defRPr>
    </a:lvl2pPr>
    <a:lvl3pPr marL="1266190" algn="l" defTabSz="633095" rtl="0" eaLnBrk="1" latinLnBrk="0" hangingPunct="1">
      <a:defRPr sz="2490" kern="1200">
        <a:solidFill>
          <a:schemeClr val="tx1"/>
        </a:solidFill>
        <a:latin typeface="+mn-lt"/>
        <a:ea typeface="+mn-ea"/>
        <a:cs typeface="+mn-cs"/>
      </a:defRPr>
    </a:lvl3pPr>
    <a:lvl4pPr marL="1899285" algn="l" defTabSz="633095" rtl="0" eaLnBrk="1" latinLnBrk="0" hangingPunct="1">
      <a:defRPr sz="2490" kern="1200">
        <a:solidFill>
          <a:schemeClr val="tx1"/>
        </a:solidFill>
        <a:latin typeface="+mn-lt"/>
        <a:ea typeface="+mn-ea"/>
        <a:cs typeface="+mn-cs"/>
      </a:defRPr>
    </a:lvl4pPr>
    <a:lvl5pPr marL="2531745" algn="l" defTabSz="633095" rtl="0" eaLnBrk="1" latinLnBrk="0" hangingPunct="1">
      <a:defRPr sz="2490" kern="1200">
        <a:solidFill>
          <a:schemeClr val="tx1"/>
        </a:solidFill>
        <a:latin typeface="+mn-lt"/>
        <a:ea typeface="+mn-ea"/>
        <a:cs typeface="+mn-cs"/>
      </a:defRPr>
    </a:lvl5pPr>
    <a:lvl6pPr marL="3164840" algn="l" defTabSz="633095" rtl="0" eaLnBrk="1" latinLnBrk="0" hangingPunct="1">
      <a:defRPr sz="2490" kern="1200">
        <a:solidFill>
          <a:schemeClr val="tx1"/>
        </a:solidFill>
        <a:latin typeface="+mn-lt"/>
        <a:ea typeface="+mn-ea"/>
        <a:cs typeface="+mn-cs"/>
      </a:defRPr>
    </a:lvl6pPr>
    <a:lvl7pPr marL="3797935" algn="l" defTabSz="633095" rtl="0" eaLnBrk="1" latinLnBrk="0" hangingPunct="1">
      <a:defRPr sz="2490" kern="1200">
        <a:solidFill>
          <a:schemeClr val="tx1"/>
        </a:solidFill>
        <a:latin typeface="+mn-lt"/>
        <a:ea typeface="+mn-ea"/>
        <a:cs typeface="+mn-cs"/>
      </a:defRPr>
    </a:lvl7pPr>
    <a:lvl8pPr marL="4431030" algn="l" defTabSz="633095" rtl="0" eaLnBrk="1" latinLnBrk="0" hangingPunct="1">
      <a:defRPr sz="2490" kern="1200">
        <a:solidFill>
          <a:schemeClr val="tx1"/>
        </a:solidFill>
        <a:latin typeface="+mn-lt"/>
        <a:ea typeface="+mn-ea"/>
        <a:cs typeface="+mn-cs"/>
      </a:defRPr>
    </a:lvl8pPr>
    <a:lvl9pPr marL="5064125" algn="l" defTabSz="633095" rtl="0" eaLnBrk="1" latinLnBrk="0" hangingPunct="1">
      <a:defRPr sz="249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8" d="100"/>
          <a:sy n="18" d="100"/>
        </p:scale>
        <p:origin x="316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gs" Target="tags/tag2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32" y="7070108"/>
            <a:ext cx="24480362" cy="15040222"/>
          </a:xfrm>
        </p:spPr>
        <p:txBody>
          <a:bodyPr anchor="b"/>
          <a:lstStyle>
            <a:lvl1pPr algn="ctr">
              <a:defRPr sz="15945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54" y="22690338"/>
            <a:ext cx="21600318" cy="10430150"/>
          </a:xfrm>
        </p:spPr>
        <p:txBody>
          <a:bodyPr/>
          <a:lstStyle>
            <a:lvl1pPr marL="0" indent="0" algn="ctr">
              <a:buNone/>
              <a:defRPr sz="6380"/>
            </a:lvl1pPr>
            <a:lvl2pPr marL="1215390" indent="0" algn="ctr">
              <a:buNone/>
              <a:defRPr sz="5315"/>
            </a:lvl2pPr>
            <a:lvl3pPr marL="2430145" indent="0" algn="ctr">
              <a:buNone/>
              <a:defRPr sz="4785"/>
            </a:lvl3pPr>
            <a:lvl4pPr marL="3645535" indent="0" algn="ctr">
              <a:buNone/>
              <a:defRPr sz="4250"/>
            </a:lvl4pPr>
            <a:lvl5pPr marL="4860290" indent="0" algn="ctr">
              <a:buNone/>
              <a:defRPr sz="4250"/>
            </a:lvl5pPr>
            <a:lvl6pPr marL="6075680" indent="0" algn="ctr">
              <a:buNone/>
              <a:defRPr sz="4250"/>
            </a:lvl6pPr>
            <a:lvl7pPr marL="7291070" indent="0" algn="ctr">
              <a:buNone/>
              <a:defRPr sz="4250"/>
            </a:lvl7pPr>
            <a:lvl8pPr marL="8505825" indent="0" algn="ctr">
              <a:buNone/>
              <a:defRPr sz="4250"/>
            </a:lvl8pPr>
            <a:lvl9pPr marL="9721215" indent="0" algn="ctr">
              <a:buNone/>
              <a:defRPr sz="425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8800427" cy="5744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1" t="5429" r="4421" b="87599"/>
          <a:stretch>
            <a:fillRect/>
          </a:stretch>
        </p:blipFill>
        <p:spPr>
          <a:xfrm>
            <a:off x="-1332538" y="42112487"/>
            <a:ext cx="30139767" cy="1095201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72737" y="42291476"/>
            <a:ext cx="7649746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15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第十九届中国生态学大会</a:t>
            </a:r>
            <a:endParaRPr lang="zh-CN" altLang="en-US" sz="41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20802379" y="42279069"/>
            <a:ext cx="8784870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15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https://esc2020.scimeeting.cn/</a:t>
            </a:r>
            <a:endParaRPr lang="zh-CN" altLang="en-US" sz="415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88C0-A3E4-4AA0-9F3A-9D44E6A43C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D023-1C85-4C20-BAAE-CE634C469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030" y="2300043"/>
            <a:ext cx="24840367" cy="835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030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031" y="40040601"/>
            <a:ext cx="6480095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B88C0-A3E4-4AA0-9F3A-9D44E6A43C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0142" y="40040601"/>
            <a:ext cx="9720143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0301" y="40040601"/>
            <a:ext cx="6480095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FD023-1C85-4C20-BAAE-CE634C4694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2430145" rtl="0" eaLnBrk="1" latinLnBrk="0" hangingPunct="1">
        <a:lnSpc>
          <a:spcPct val="90000"/>
        </a:lnSpc>
        <a:spcBef>
          <a:spcPct val="0"/>
        </a:spcBef>
        <a:buNone/>
        <a:defRPr sz="116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7695" indent="-607695" algn="l" defTabSz="2430145" rtl="0" eaLnBrk="1" latinLnBrk="0" hangingPunct="1">
        <a:lnSpc>
          <a:spcPct val="90000"/>
        </a:lnSpc>
        <a:spcBef>
          <a:spcPts val="2660"/>
        </a:spcBef>
        <a:buFont typeface="Arial" panose="020B0604020202020204" pitchFamily="34" charset="0"/>
        <a:buChar char="•"/>
        <a:defRPr sz="7440" kern="1200">
          <a:solidFill>
            <a:schemeClr val="tx1"/>
          </a:solidFill>
          <a:latin typeface="+mn-lt"/>
          <a:ea typeface="+mn-ea"/>
          <a:cs typeface="+mn-cs"/>
        </a:defRPr>
      </a:lvl1pPr>
      <a:lvl2pPr marL="1822450" indent="-607695" algn="l" defTabSz="2430145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2pPr>
      <a:lvl3pPr marL="3037840" indent="-607695" algn="l" defTabSz="2430145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5315" kern="1200">
          <a:solidFill>
            <a:schemeClr val="tx1"/>
          </a:solidFill>
          <a:latin typeface="+mn-lt"/>
          <a:ea typeface="+mn-ea"/>
          <a:cs typeface="+mn-cs"/>
        </a:defRPr>
      </a:lvl3pPr>
      <a:lvl4pPr marL="4253230" indent="-607695" algn="l" defTabSz="2430145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4pPr>
      <a:lvl5pPr marL="5467985" indent="-607695" algn="l" defTabSz="2430145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5pPr>
      <a:lvl6pPr marL="6683375" indent="-607695" algn="l" defTabSz="2430145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6pPr>
      <a:lvl7pPr marL="7898130" indent="-607695" algn="l" defTabSz="2430145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7pPr>
      <a:lvl8pPr marL="9113520" indent="-607695" algn="l" defTabSz="2430145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8pPr>
      <a:lvl9pPr marL="10328910" indent="-607695" algn="l" defTabSz="2430145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47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1pPr>
      <a:lvl2pPr marL="1215390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2pPr>
      <a:lvl3pPr marL="2430145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3pPr>
      <a:lvl4pPr marL="3645535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4pPr>
      <a:lvl5pPr marL="4860290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5pPr>
      <a:lvl6pPr marL="6075680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6pPr>
      <a:lvl7pPr marL="7291070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7pPr>
      <a:lvl8pPr marL="8505825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8pPr>
      <a:lvl9pPr marL="9721215" algn="l" defTabSz="2430145" rtl="0" eaLnBrk="1" latinLnBrk="0" hangingPunct="1">
        <a:defRPr sz="47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H:\2023合赢工作\01一组\化学会催化会议\80x20cm.jpg80x20cm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338455"/>
            <a:ext cx="28800425" cy="71996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41375" y="9597390"/>
            <a:ext cx="27116405" cy="9663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en-US" altLang="zh-CN" sz="138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Poster</a:t>
            </a:r>
            <a:r>
              <a:rPr lang="zh-CN" altLang="zh-CN" sz="138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制作尺寸：高</a:t>
            </a:r>
            <a:r>
              <a:rPr lang="en-US" altLang="zh-CN" sz="138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1.2m*</a:t>
            </a:r>
            <a:r>
              <a:rPr lang="zh-CN" altLang="en-US" sz="138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宽</a:t>
            </a:r>
            <a:r>
              <a:rPr lang="en-US" altLang="zh-CN" sz="138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0.8m</a:t>
            </a:r>
            <a:r>
              <a:rPr lang="en-US" altLang="zh-CN" sz="199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47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 fontAlgn="auto">
              <a:lnSpc>
                <a:spcPct val="100000"/>
              </a:lnSpc>
            </a:pP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 fontAlgn="auto">
              <a:lnSpc>
                <a:spcPct val="100000"/>
              </a:lnSpc>
            </a:pP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 fontAlgn="auto">
              <a:lnSpc>
                <a:spcPct val="100000"/>
              </a:lnSpc>
            </a:pP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 fontAlgn="auto">
              <a:lnSpc>
                <a:spcPct val="100000"/>
              </a:lnSpc>
            </a:pP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 fontAlgn="auto">
              <a:lnSpc>
                <a:spcPct val="100000"/>
              </a:lnSpc>
            </a:pP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 fontAlgn="auto">
              <a:lnSpc>
                <a:spcPct val="100000"/>
              </a:lnSpc>
            </a:pP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 fontAlgn="auto">
              <a:lnSpc>
                <a:spcPct val="100000"/>
              </a:lnSpc>
            </a:pP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 fontAlgn="auto">
              <a:lnSpc>
                <a:spcPct val="100000"/>
              </a:lnSpc>
            </a:pP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en-US" altLang="zh-CN" sz="47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</a:t>
            </a:r>
            <a:endParaRPr lang="en-US" altLang="zh-CN" sz="47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COMMONDATA" val="eyJoZGlkIjoiM2I1M2U1YTk5MDJjNWZiZDAwNjVhZTJiNzE0MjAwNmMifQ=="/>
  <p:tag name="KSO_WPP_MARK_KEY" val="0caa1466-93d2-40bd-8b67-599d03af325f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演示文稿5</Template>
  <TotalTime>0</TotalTime>
  <Words>28</Words>
  <Application>WPS 演示</Application>
  <PresentationFormat>自定义</PresentationFormat>
  <Paragraphs>11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3" baseType="lpstr">
      <vt:lpstr>Arial</vt:lpstr>
      <vt:lpstr>宋体</vt:lpstr>
      <vt:lpstr>Wingdings</vt:lpstr>
      <vt:lpstr>微软雅黑</vt:lpstr>
      <vt:lpstr>Times New Roman</vt:lpstr>
      <vt:lpstr>Calibri</vt:lpstr>
      <vt:lpstr>黑体</vt:lpstr>
      <vt:lpstr>等线</vt:lpstr>
      <vt:lpstr>Arial Unicode MS</vt:lpstr>
      <vt:lpstr>等线 Light</vt:lpstr>
      <vt:lpstr>Calibri Light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20110603</cp:lastModifiedBy>
  <cp:revision>9</cp:revision>
  <dcterms:created xsi:type="dcterms:W3CDTF">2020-09-04T07:18:00Z</dcterms:created>
  <dcterms:modified xsi:type="dcterms:W3CDTF">2023-05-29T07:24:44Z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482FF07A27DE4DCEAE62D909986E3B59_13</vt:lpwstr>
  </property>
  <property fmtid="{D5CDD505-2E9C-101B-9397-08002B2CF9AE}" pid="3" name="KSOProductBuildVer">
    <vt:lpwstr>2052-11.1.0.14309</vt:lpwstr>
  </property>
</Properties>
</file>