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5EFAD-A34E-4452-AD9D-1B7F35F49D42}" v="1" dt="2021-07-12T02:14:29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12" d="100"/>
          <a:sy n="12" d="100"/>
        </p:scale>
        <p:origin x="2484" y="72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2023/5/31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2023/5/31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2023/5/31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2023/5/31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2023/5/31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2023/5/31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2023/5/31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2023/5/31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2023/5/31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2023/5/31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2023/5/31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2023/5/31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782717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557367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/>
              <a:t>                         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Author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r>
              <a:rPr lang="en-US" altLang="zh-CN" sz="2300" dirty="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 dirty="0"/>
              <a:t>                                  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 err="1"/>
              <a:t>Organzation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endParaRPr lang="en-US" altLang="zh-CN" sz="2300" dirty="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 dirty="0"/>
              <a:t>目的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方法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结果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 dirty="0"/>
          </a:p>
          <a:p>
            <a:pPr eaLnBrk="1" hangingPunct="1"/>
            <a:endParaRPr lang="zh-CN" altLang="en-US" sz="3300" dirty="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魏 金华</cp:lastModifiedBy>
  <cp:revision>48</cp:revision>
  <dcterms:created xsi:type="dcterms:W3CDTF">2012-09-14T09:49:00Z</dcterms:created>
  <dcterms:modified xsi:type="dcterms:W3CDTF">2023-05-31T09:43:14Z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