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12" d="100"/>
          <a:sy n="12" d="100"/>
        </p:scale>
        <p:origin x="2484" y="72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2023/5/31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782717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557367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魏 金华</cp:lastModifiedBy>
  <cp:revision>48</cp:revision>
  <dcterms:created xsi:type="dcterms:W3CDTF">2012-09-14T09:49:00Z</dcterms:created>
  <dcterms:modified xsi:type="dcterms:W3CDTF">2023-05-31T09:43:14Z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