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4d4aadaa637221c0d04b402e889fb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300effeac2677529a707524e64c9d2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GY2YTJkYjQ5NTEzOGIwZTZjZmRmYTEyZGY4NGVhYT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₆₆₆666</cp:lastModifiedBy>
  <cp:revision>2</cp:revision>
  <dcterms:created xsi:type="dcterms:W3CDTF">2023-05-09T09:00:00Z</dcterms:created>
  <dcterms:modified xsi:type="dcterms:W3CDTF">2023-05-09T09:02:04Z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CCD8545D26A949FBB7F968408D477FB1_12</vt:lpwstr>
  </property>
  <property fmtid="{D5CDD505-2E9C-101B-9397-08002B2CF9AE}" pid="3" name="KSOProductBuildVer">
    <vt:lpwstr>2052-11.1.0.14036</vt:lpwstr>
  </property>
</Properties>
</file>