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94" r:id="rId3"/>
    <p:sldId id="295" r:id="rId4"/>
    <p:sldId id="296" r:id="rId5"/>
    <p:sldId id="297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7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67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jpe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E:\曹涵锦-新会议文件\2023.7.7-9血液年会\串场！\2！！！.jpg2！！！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>
          <a:xfrm>
            <a:off x="1270" y="635"/>
            <a:ext cx="12189460" cy="685609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课题模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80" y="3438525"/>
            <a:ext cx="9799320" cy="641985"/>
          </a:xfrm>
        </p:spPr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80" y="4251960"/>
            <a:ext cx="9799320" cy="869950"/>
          </a:xfrm>
        </p:spPr>
        <p:txBody>
          <a:bodyPr>
            <a:normAutofit/>
          </a:bodyPr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989965"/>
            <a:ext cx="10968990" cy="466090"/>
          </a:xfrm>
        </p:spPr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606550"/>
            <a:ext cx="10968990" cy="4643120"/>
          </a:xfrm>
        </p:spPr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989965"/>
            <a:ext cx="10968990" cy="466090"/>
          </a:xfrm>
        </p:spPr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606550"/>
            <a:ext cx="10968990" cy="4643120"/>
          </a:xfrm>
        </p:spPr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课题模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80" y="3625215"/>
            <a:ext cx="9799320" cy="641985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p>
            <a:r>
              <a:rPr lang="en-US" altLang="zh-CN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THANKS</a:t>
            </a:r>
            <a:endParaRPr lang="en-US" altLang="zh-CN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COMMONDATA" val="eyJoZGlkIjoiMDdiNDlhNGFhNTQ2ZWE4MzY5Yzk0MmU2ZWM3NjVjNGMifQ=="/>
  <p:tag name="KSO_WPP_MARK_KEY" val="d3fb036e-7408-49fc-88b1-293af7c8319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>宽屏</PresentationFormat>
  <Paragraphs>2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微软雅黑</vt:lpstr>
      <vt:lpstr>Arial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静馨缘 助理  17752999772</cp:lastModifiedBy>
  <cp:revision>175</cp:revision>
  <dcterms:created xsi:type="dcterms:W3CDTF">2019-06-19T02:08:00Z</dcterms:created>
  <dcterms:modified xsi:type="dcterms:W3CDTF">2023-06-28T05:54:19Z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2C6401284E264FCD964F6989C87C4A1E_11</vt:lpwstr>
  </property>
</Properties>
</file>