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2192000" cy="6858000"/>
  <p:notesSz cx="6858000" cy="9144000"/>
  <p:custDataLst>
    <p:tags r:id="rId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82" d="100"/>
          <a:sy n="82" d="100"/>
        </p:scale>
        <p:origin x="773" y="48"/>
      </p:cViewPr>
      <p:guideLst>
        <p:guide orient="horz" pos="2160"/>
        <p:guide pos="3841"/>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p>
        </p:txBody>
      </p:sp>
      <p:sp>
        <p:nvSpPr>
          <p:cNvPr id="3" name="副标题 2"/>
          <p:cNvSpPr>
            <a:spLocks noGrp="1"/>
          </p:cNvSpPr>
          <p:nvPr>
            <p:ph type="subTitle" idx="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2023/6/30</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2023/6/30</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2023/6/30</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2023/6/30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2023/6/30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2023/6/30</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2023/6/30</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2023/6/30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2023/6/30</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2023/6/30</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2023/6/30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2023/6/30</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pic>
        <p:nvPicPr>
          <p:cNvPr id="7" name="图片 6" descr="电子壁报抬头"/>
          <p:cNvPicPr>
            <a:picLocks noChangeAspect="1"/>
          </p:cNvPicPr>
          <p:nvPr userDrawn="1"/>
        </p:nvPicPr>
        <p:blipFill>
          <a:blip r:embed="rId19"/>
          <a:srcRect t="11442" b="9441"/>
          <a:stretch>
            <a:fillRect/>
          </a:stretch>
        </p:blipFill>
        <p:spPr>
          <a:xfrm>
            <a:off x="0" y="0"/>
            <a:ext cx="12192000" cy="979170"/>
          </a:xfrm>
          <a:prstGeom prst="rect">
            <a:avLst/>
          </a:prstGeom>
        </p:spPr>
      </p:pic>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66.xml"/><Relationship Id="rId7" Type="http://schemas.openxmlformats.org/officeDocument/2006/relationships/slideLayout" Target="../slideLayouts/slideLayout1.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5988685" y="1097915"/>
            <a:ext cx="6096000" cy="306705"/>
          </a:xfrm>
          <a:prstGeom prst="rect">
            <a:avLst/>
          </a:prstGeom>
          <a:noFill/>
        </p:spPr>
        <p:txBody>
          <a:bodyPr wrap="square" rtlCol="0" anchor="t">
            <a:spAutoFit/>
          </a:bodyPr>
          <a:lstStyle/>
          <a:p>
            <a:pPr marL="0" lvl="0" indent="0" eaLnBrk="1" hangingPunct="1">
              <a:spcBef>
                <a:spcPct val="0"/>
              </a:spcBef>
              <a:buFontTx/>
              <a:buNone/>
            </a:pPr>
            <a:r>
              <a:rPr lang="zh-CN" altLang="en-US" sz="1400" b="1" dirty="0">
                <a:solidFill>
                  <a:srgbClr val="FF0000"/>
                </a:solidFill>
                <a:sym typeface="+mn-ea"/>
              </a:rPr>
              <a:t>请勿改变页面背景、大小、增加页数，排版样式可以自主修改</a:t>
            </a:r>
          </a:p>
        </p:txBody>
      </p:sp>
      <p:sp>
        <p:nvSpPr>
          <p:cNvPr id="13316" name="TextBox 11"/>
          <p:cNvSpPr txBox="1"/>
          <p:nvPr>
            <p:custDataLst>
              <p:tags r:id="rId2"/>
            </p:custDataLst>
          </p:nvPr>
        </p:nvSpPr>
        <p:spPr>
          <a:xfrm>
            <a:off x="600075" y="9974263"/>
            <a:ext cx="9918700" cy="24020462"/>
          </a:xfrm>
          <a:prstGeom prst="rect">
            <a:avLst/>
          </a:prstGeom>
          <a:noFill/>
          <a:ln w="9525">
            <a:noFill/>
          </a:ln>
        </p:spPr>
        <p:txBody>
          <a:bodyPr lIns="150822" tIns="75411" rIns="150822" bIns="75411">
            <a:spAutoFit/>
          </a:bodyPr>
          <a:lstStyle>
            <a:lvl1pPr marL="1111250" indent="-1111250" algn="l" defTabSz="2968625" rtl="0" eaLnBrk="0" fontAlgn="base" hangingPunct="0">
              <a:spcBef>
                <a:spcPct val="20000"/>
              </a:spcBef>
              <a:spcAft>
                <a:spcPct val="0"/>
              </a:spcAft>
              <a:buFont typeface="Arial" panose="020B0604020202020204" pitchFamily="34" charset="0"/>
              <a:buChar char="•"/>
              <a:defRPr sz="10400" kern="1200">
                <a:solidFill>
                  <a:schemeClr val="tx1"/>
                </a:solidFill>
                <a:latin typeface="+mn-lt"/>
                <a:ea typeface="+mn-ea"/>
                <a:cs typeface="+mn-cs"/>
              </a:defRPr>
            </a:lvl1pPr>
            <a:lvl2pPr marL="2413000" indent="-925830" algn="l" defTabSz="29686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panose="020B0604020202020204" pitchFamily="34" charset="0"/>
              <a:buChar char="•"/>
              <a:defRPr sz="7800" kern="1200">
                <a:solidFill>
                  <a:schemeClr val="tx1"/>
                </a:solidFill>
                <a:latin typeface="+mn-lt"/>
                <a:ea typeface="+mn-ea"/>
                <a:cs typeface="+mn-cs"/>
              </a:defRPr>
            </a:lvl3pPr>
            <a:lvl4pPr marL="519620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5pPr>
          </a:lstStyle>
          <a:p>
            <a:pPr marL="0" lvl="0" indent="0" eaLnBrk="1" hangingPunct="1">
              <a:spcBef>
                <a:spcPct val="0"/>
              </a:spcBef>
              <a:buFontTx/>
              <a:buNone/>
            </a:pPr>
            <a:r>
              <a:rPr lang="zh-CN" altLang="en-US" sz="3300" b="1" dirty="0"/>
              <a:t>目的</a:t>
            </a:r>
            <a:endParaRPr lang="en-US" altLang="zh-CN" sz="3300" b="1" dirty="0"/>
          </a:p>
          <a:p>
            <a:pPr marL="0" lvl="0" indent="0" eaLnBrk="1" hangingPunct="1">
              <a:spcBef>
                <a:spcPct val="0"/>
              </a:spcBef>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marL="0" lvl="0" indent="0" eaLnBrk="1" hangingPunct="1">
              <a:spcBef>
                <a:spcPct val="0"/>
              </a:spcBef>
              <a:buFontTx/>
              <a:buNone/>
            </a:pPr>
            <a:endParaRPr lang="en-US" altLang="zh-CN" sz="3300" dirty="0"/>
          </a:p>
          <a:p>
            <a:pPr marL="0" lvl="0" indent="0" eaLnBrk="1" hangingPunct="1">
              <a:spcBef>
                <a:spcPct val="0"/>
              </a:spcBef>
              <a:buFontTx/>
              <a:buNone/>
            </a:pPr>
            <a:r>
              <a:rPr lang="zh-CN" altLang="en-US" sz="3300" b="1" dirty="0"/>
              <a:t>方法</a:t>
            </a:r>
            <a:endParaRPr lang="en-US" altLang="zh-CN" sz="3300" b="1" dirty="0"/>
          </a:p>
          <a:p>
            <a:pPr marL="0" lvl="0" indent="0" eaLnBrk="1" hangingPunct="1">
              <a:spcBef>
                <a:spcPct val="0"/>
              </a:spcBef>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marL="0" lvl="0" indent="0" eaLnBrk="1" hangingPunct="1">
              <a:spcBef>
                <a:spcPct val="0"/>
              </a:spcBef>
              <a:buFontTx/>
              <a:buNone/>
            </a:pPr>
            <a:endParaRPr lang="en-US" altLang="zh-CN" sz="3300" dirty="0"/>
          </a:p>
          <a:p>
            <a:pPr marL="0" lvl="0" indent="0" eaLnBrk="1" hangingPunct="1">
              <a:spcBef>
                <a:spcPct val="0"/>
              </a:spcBef>
              <a:buFontTx/>
              <a:buNone/>
            </a:pPr>
            <a:r>
              <a:rPr lang="zh-CN" altLang="en-US" sz="3300" b="1" dirty="0"/>
              <a:t>结果</a:t>
            </a:r>
            <a:endParaRPr lang="en-US" altLang="zh-CN" sz="3300" b="1" dirty="0"/>
          </a:p>
          <a:p>
            <a:pPr marL="0" lvl="0" indent="0" eaLnBrk="1" hangingPunct="1">
              <a:spcBef>
                <a:spcPct val="0"/>
              </a:spcBef>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marL="0" lvl="0" indent="0" eaLnBrk="1" hangingPunct="1">
              <a:spcBef>
                <a:spcPct val="0"/>
              </a:spcBef>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marL="0" lvl="0" indent="0" eaLnBrk="1" hangingPunct="1">
              <a:spcBef>
                <a:spcPct val="0"/>
              </a:spcBef>
              <a:buNone/>
            </a:pPr>
            <a:endParaRPr lang="en-US" altLang="zh-CN" sz="3300" dirty="0"/>
          </a:p>
          <a:p>
            <a:pPr marL="0" lvl="0" indent="0" eaLnBrk="1" hangingPunct="1">
              <a:spcBef>
                <a:spcPct val="0"/>
              </a:spcBef>
              <a:buFontTx/>
              <a:buNone/>
            </a:pPr>
            <a:endParaRPr lang="zh-CN" altLang="en-US" sz="3300" dirty="0"/>
          </a:p>
        </p:txBody>
      </p:sp>
      <p:sp>
        <p:nvSpPr>
          <p:cNvPr id="8" name="TextBox 11"/>
          <p:cNvSpPr txBox="1"/>
          <p:nvPr>
            <p:custDataLst>
              <p:tags r:id="rId3"/>
            </p:custDataLst>
          </p:nvPr>
        </p:nvSpPr>
        <p:spPr>
          <a:xfrm>
            <a:off x="727075" y="10101263"/>
            <a:ext cx="9918700" cy="24020462"/>
          </a:xfrm>
          <a:prstGeom prst="rect">
            <a:avLst/>
          </a:prstGeom>
          <a:noFill/>
          <a:ln w="9525">
            <a:noFill/>
          </a:ln>
        </p:spPr>
        <p:txBody>
          <a:bodyPr lIns="150822" tIns="75411" rIns="150822" bIns="75411">
            <a:spAutoFit/>
          </a:bodyPr>
          <a:lstStyle>
            <a:lvl1pPr marL="1111250" indent="-1111250" algn="l" defTabSz="2968625" rtl="0" eaLnBrk="0" fontAlgn="base" hangingPunct="0">
              <a:spcBef>
                <a:spcPct val="20000"/>
              </a:spcBef>
              <a:spcAft>
                <a:spcPct val="0"/>
              </a:spcAft>
              <a:buFont typeface="Arial" panose="020B0604020202020204" pitchFamily="34" charset="0"/>
              <a:buChar char="•"/>
              <a:defRPr sz="10400" kern="1200">
                <a:solidFill>
                  <a:schemeClr val="tx1"/>
                </a:solidFill>
                <a:latin typeface="+mn-lt"/>
                <a:ea typeface="+mn-ea"/>
                <a:cs typeface="+mn-cs"/>
              </a:defRPr>
            </a:lvl1pPr>
            <a:lvl2pPr marL="2413000" indent="-925830" algn="l" defTabSz="29686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panose="020B0604020202020204" pitchFamily="34" charset="0"/>
              <a:buChar char="•"/>
              <a:defRPr sz="7800" kern="1200">
                <a:solidFill>
                  <a:schemeClr val="tx1"/>
                </a:solidFill>
                <a:latin typeface="+mn-lt"/>
                <a:ea typeface="+mn-ea"/>
                <a:cs typeface="+mn-cs"/>
              </a:defRPr>
            </a:lvl3pPr>
            <a:lvl4pPr marL="519620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5pPr>
          </a:lstStyle>
          <a:p>
            <a:pPr marL="0" lvl="0" indent="0" eaLnBrk="1" hangingPunct="1">
              <a:spcBef>
                <a:spcPct val="0"/>
              </a:spcBef>
              <a:buFontTx/>
              <a:buNone/>
            </a:pPr>
            <a:r>
              <a:rPr lang="zh-CN" altLang="en-US" sz="3300" b="1" dirty="0"/>
              <a:t>目的</a:t>
            </a:r>
            <a:endParaRPr lang="en-US" altLang="zh-CN" sz="3300" b="1" dirty="0"/>
          </a:p>
          <a:p>
            <a:pPr marL="0" lvl="0" indent="0" eaLnBrk="1" hangingPunct="1">
              <a:spcBef>
                <a:spcPct val="0"/>
              </a:spcBef>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marL="0" lvl="0" indent="0" eaLnBrk="1" hangingPunct="1">
              <a:spcBef>
                <a:spcPct val="0"/>
              </a:spcBef>
              <a:buFontTx/>
              <a:buNone/>
            </a:pPr>
            <a:endParaRPr lang="en-US" altLang="zh-CN" sz="3300" dirty="0"/>
          </a:p>
          <a:p>
            <a:pPr marL="0" lvl="0" indent="0" eaLnBrk="1" hangingPunct="1">
              <a:spcBef>
                <a:spcPct val="0"/>
              </a:spcBef>
              <a:buFontTx/>
              <a:buNone/>
            </a:pPr>
            <a:r>
              <a:rPr lang="zh-CN" altLang="en-US" sz="3300" b="1" dirty="0"/>
              <a:t>方法</a:t>
            </a:r>
            <a:endParaRPr lang="en-US" altLang="zh-CN" sz="3300" b="1" dirty="0"/>
          </a:p>
          <a:p>
            <a:pPr marL="0" lvl="0" indent="0" eaLnBrk="1" hangingPunct="1">
              <a:spcBef>
                <a:spcPct val="0"/>
              </a:spcBef>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marL="0" lvl="0" indent="0" eaLnBrk="1" hangingPunct="1">
              <a:spcBef>
                <a:spcPct val="0"/>
              </a:spcBef>
              <a:buFontTx/>
              <a:buNone/>
            </a:pPr>
            <a:endParaRPr lang="en-US" altLang="zh-CN" sz="3300" dirty="0"/>
          </a:p>
          <a:p>
            <a:pPr marL="0" lvl="0" indent="0" eaLnBrk="1" hangingPunct="1">
              <a:spcBef>
                <a:spcPct val="0"/>
              </a:spcBef>
              <a:buFontTx/>
              <a:buNone/>
            </a:pPr>
            <a:r>
              <a:rPr lang="zh-CN" altLang="en-US" sz="3300" b="1" dirty="0"/>
              <a:t>结果</a:t>
            </a:r>
            <a:endParaRPr lang="en-US" altLang="zh-CN" sz="3300" b="1" dirty="0"/>
          </a:p>
          <a:p>
            <a:pPr marL="0" lvl="0" indent="0" eaLnBrk="1" hangingPunct="1">
              <a:spcBef>
                <a:spcPct val="0"/>
              </a:spcBef>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marL="0" lvl="0" indent="0" eaLnBrk="1" hangingPunct="1">
              <a:spcBef>
                <a:spcPct val="0"/>
              </a:spcBef>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marL="0" lvl="0" indent="0" eaLnBrk="1" hangingPunct="1">
              <a:spcBef>
                <a:spcPct val="0"/>
              </a:spcBef>
              <a:buNone/>
            </a:pPr>
            <a:endParaRPr lang="en-US" altLang="zh-CN" sz="3300" dirty="0"/>
          </a:p>
          <a:p>
            <a:pPr marL="0" lvl="0" indent="0" eaLnBrk="1" hangingPunct="1">
              <a:spcBef>
                <a:spcPct val="0"/>
              </a:spcBef>
              <a:buFontTx/>
              <a:buNone/>
            </a:pPr>
            <a:endParaRPr lang="zh-CN" altLang="en-US" sz="3300" dirty="0"/>
          </a:p>
        </p:txBody>
      </p:sp>
      <p:sp>
        <p:nvSpPr>
          <p:cNvPr id="10" name="文本框 9"/>
          <p:cNvSpPr txBox="1"/>
          <p:nvPr/>
        </p:nvSpPr>
        <p:spPr>
          <a:xfrm>
            <a:off x="290830" y="2022475"/>
            <a:ext cx="5539105" cy="986155"/>
          </a:xfrm>
          <a:prstGeom prst="rect">
            <a:avLst/>
          </a:prstGeom>
          <a:ln w="28575">
            <a:solidFill>
              <a:schemeClr val="accent1"/>
            </a:solidFill>
          </a:ln>
        </p:spPr>
        <p:style>
          <a:lnRef idx="2">
            <a:schemeClr val="accent1"/>
          </a:lnRef>
          <a:fillRef idx="1">
            <a:schemeClr val="lt1"/>
          </a:fillRef>
          <a:effectRef idx="0">
            <a:schemeClr val="accent1"/>
          </a:effectRef>
          <a:fontRef idx="minor">
            <a:schemeClr val="dk1"/>
          </a:fontRef>
        </p:style>
        <p:txBody>
          <a:bodyPr wrap="square" rtlCol="0">
            <a:noAutofit/>
          </a:bodyPr>
          <a:lstStyle/>
          <a:p>
            <a:r>
              <a:rPr lang="zh-CN" altLang="en-US" sz="1400" b="1"/>
              <a:t>目的</a:t>
            </a:r>
            <a:r>
              <a:rPr lang="en-US" altLang="zh-CN" sz="1400"/>
              <a:t>   </a:t>
            </a:r>
            <a:r>
              <a:rPr lang="zh-CN" altLang="en-US" sz="1400"/>
              <a:t>样文样文样文样文</a:t>
            </a:r>
            <a:r>
              <a:rPr lang="zh-CN" altLang="en-US" sz="1400">
                <a:sym typeface="+mn-ea"/>
              </a:rPr>
              <a:t>样文样文样文样文样文样文样文样文样文样文样文样文样文样文样文样文样文样文样文样文样文样文样文样文样文样文样文样文样文样文样文样文样文样文样文样文样文样文样文样文</a:t>
            </a:r>
            <a:endParaRPr lang="zh-CN" altLang="en-US" sz="1400"/>
          </a:p>
          <a:p>
            <a:endParaRPr lang="zh-CN" altLang="en-US"/>
          </a:p>
          <a:p>
            <a:endParaRPr lang="zh-CN" altLang="en-US"/>
          </a:p>
        </p:txBody>
      </p:sp>
      <p:sp>
        <p:nvSpPr>
          <p:cNvPr id="11" name="文本框 10"/>
          <p:cNvSpPr txBox="1"/>
          <p:nvPr>
            <p:custDataLst>
              <p:tags r:id="rId4"/>
            </p:custDataLst>
          </p:nvPr>
        </p:nvSpPr>
        <p:spPr>
          <a:xfrm>
            <a:off x="290830" y="3257550"/>
            <a:ext cx="5539105" cy="1217295"/>
          </a:xfrm>
          <a:prstGeom prst="rect">
            <a:avLst/>
          </a:prstGeom>
          <a:noFill/>
          <a:ln w="28575">
            <a:solidFill>
              <a:schemeClr val="accent1"/>
            </a:solidFill>
          </a:ln>
        </p:spPr>
        <p:txBody>
          <a:bodyPr wrap="square" rtlCol="0">
            <a:noAutofit/>
          </a:bodyPr>
          <a:lstStyle/>
          <a:p>
            <a:r>
              <a:rPr lang="zh-CN" altLang="en-US" sz="1400" b="1"/>
              <a:t>方法</a:t>
            </a:r>
            <a:r>
              <a:rPr lang="en-US" altLang="zh-CN" sz="1400"/>
              <a:t>   </a:t>
            </a:r>
            <a:r>
              <a:rPr lang="zh-CN" altLang="en-US" sz="1400"/>
              <a:t>样文样文样文样文</a:t>
            </a:r>
            <a:r>
              <a:rPr lang="zh-CN" altLang="en-US" sz="1400">
                <a:sym typeface="+mn-ea"/>
              </a:rPr>
              <a:t>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a:t>
            </a:r>
            <a:endParaRPr lang="zh-CN" altLang="en-US"/>
          </a:p>
          <a:p>
            <a:endParaRPr lang="zh-CN" altLang="en-US"/>
          </a:p>
        </p:txBody>
      </p:sp>
      <p:sp>
        <p:nvSpPr>
          <p:cNvPr id="13" name="文本框 12"/>
          <p:cNvSpPr txBox="1"/>
          <p:nvPr>
            <p:custDataLst>
              <p:tags r:id="rId5"/>
            </p:custDataLst>
          </p:nvPr>
        </p:nvSpPr>
        <p:spPr>
          <a:xfrm>
            <a:off x="290830" y="4632960"/>
            <a:ext cx="5539740" cy="1851660"/>
          </a:xfrm>
          <a:prstGeom prst="rect">
            <a:avLst/>
          </a:prstGeom>
          <a:noFill/>
          <a:ln w="31750">
            <a:solidFill>
              <a:schemeClr val="accent1"/>
            </a:solidFill>
          </a:ln>
        </p:spPr>
        <p:txBody>
          <a:bodyPr wrap="square" rtlCol="0">
            <a:noAutofit/>
          </a:bodyPr>
          <a:lstStyle/>
          <a:p>
            <a:r>
              <a:rPr lang="zh-CN" altLang="en-US" sz="1400" b="1"/>
              <a:t>结果</a:t>
            </a:r>
            <a:r>
              <a:rPr lang="en-US" altLang="zh-CN" sz="1400"/>
              <a:t>   </a:t>
            </a:r>
            <a:r>
              <a:rPr lang="zh-CN" altLang="en-US" sz="1400"/>
              <a:t>样文样文样文样文</a:t>
            </a:r>
            <a:r>
              <a:rPr lang="zh-CN" altLang="en-US" sz="1400">
                <a:sym typeface="+mn-ea"/>
              </a:rPr>
              <a:t>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样文</a:t>
            </a:r>
            <a:endParaRPr lang="zh-CN" altLang="en-US" sz="1400"/>
          </a:p>
          <a:p>
            <a:endParaRPr lang="zh-CN" altLang="en-US"/>
          </a:p>
          <a:p>
            <a:endParaRPr lang="zh-CN" altLang="en-US"/>
          </a:p>
        </p:txBody>
      </p:sp>
      <p:sp>
        <p:nvSpPr>
          <p:cNvPr id="14" name="文本框 13"/>
          <p:cNvSpPr txBox="1"/>
          <p:nvPr>
            <p:custDataLst>
              <p:tags r:id="rId6"/>
            </p:custDataLst>
          </p:nvPr>
        </p:nvSpPr>
        <p:spPr>
          <a:xfrm>
            <a:off x="6203950" y="5577840"/>
            <a:ext cx="5880735" cy="914400"/>
          </a:xfrm>
          <a:prstGeom prst="rect">
            <a:avLst/>
          </a:prstGeom>
          <a:noFill/>
          <a:ln w="31750">
            <a:solidFill>
              <a:schemeClr val="accent1"/>
            </a:solidFill>
          </a:ln>
        </p:spPr>
        <p:txBody>
          <a:bodyPr wrap="square" rtlCol="0">
            <a:noAutofit/>
          </a:bodyPr>
          <a:lstStyle/>
          <a:p>
            <a:r>
              <a:rPr lang="zh-CN" altLang="en-US" sz="1400" b="1"/>
              <a:t>结论</a:t>
            </a:r>
            <a:r>
              <a:rPr lang="en-US" altLang="zh-CN" sz="1400"/>
              <a:t>   </a:t>
            </a:r>
            <a:r>
              <a:rPr lang="zh-CN" altLang="en-US" sz="1400"/>
              <a:t>样文样文样文样文</a:t>
            </a:r>
            <a:r>
              <a:rPr lang="zh-CN" altLang="en-US" sz="1400">
                <a:sym typeface="+mn-ea"/>
              </a:rPr>
              <a:t>样文样文样文样文样文样文样文样文样文样文样文样文样文样文样文样文样文样文样文样文样文样文样文样文样文样文样文样文样文样文样文样文样文样文样文样文样文样文样文样文</a:t>
            </a:r>
            <a:endParaRPr lang="zh-CN" altLang="en-US" sz="1400"/>
          </a:p>
          <a:p>
            <a:endParaRPr lang="zh-CN" altLang="en-US"/>
          </a:p>
          <a:p>
            <a:endParaRPr lang="zh-CN" altLang="en-US"/>
          </a:p>
        </p:txBody>
      </p:sp>
      <p:sp>
        <p:nvSpPr>
          <p:cNvPr id="15" name="矩形 14"/>
          <p:cNvSpPr/>
          <p:nvPr/>
        </p:nvSpPr>
        <p:spPr>
          <a:xfrm>
            <a:off x="6560820" y="1651635"/>
            <a:ext cx="4476750" cy="31788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bg1"/>
                </a:solidFill>
              </a:rPr>
              <a:t>图表</a:t>
            </a:r>
          </a:p>
        </p:txBody>
      </p:sp>
      <p:sp>
        <p:nvSpPr>
          <p:cNvPr id="16" name="文本框 15"/>
          <p:cNvSpPr txBox="1"/>
          <p:nvPr/>
        </p:nvSpPr>
        <p:spPr>
          <a:xfrm>
            <a:off x="291465" y="1171575"/>
            <a:ext cx="5539740" cy="675640"/>
          </a:xfrm>
          <a:prstGeom prst="rect">
            <a:avLst/>
          </a:prstGeom>
          <a:noFill/>
          <a:ln w="31750">
            <a:solidFill>
              <a:schemeClr val="accent1"/>
            </a:solidFill>
          </a:ln>
        </p:spPr>
        <p:txBody>
          <a:bodyPr wrap="square" rtlCol="0">
            <a:spAutoFit/>
          </a:bodyPr>
          <a:lstStyle/>
          <a:p>
            <a:pPr algn="ctr"/>
            <a:r>
              <a:rPr lang="zh-CN" altLang="en-US" sz="2400"/>
              <a:t>论</a:t>
            </a:r>
            <a:r>
              <a:rPr lang="en-US" altLang="zh-CN" sz="2400"/>
              <a:t>  </a:t>
            </a:r>
            <a:r>
              <a:rPr lang="zh-CN" altLang="en-US" sz="2400"/>
              <a:t>文</a:t>
            </a:r>
            <a:r>
              <a:rPr lang="en-US" altLang="zh-CN" sz="2400"/>
              <a:t>  </a:t>
            </a:r>
            <a:r>
              <a:rPr lang="zh-CN" altLang="en-US" sz="2400"/>
              <a:t>标</a:t>
            </a:r>
            <a:r>
              <a:rPr lang="en-US" altLang="zh-CN" sz="2400"/>
              <a:t>  </a:t>
            </a:r>
            <a:r>
              <a:rPr lang="zh-CN" altLang="en-US" sz="2400"/>
              <a:t>题</a:t>
            </a:r>
          </a:p>
          <a:p>
            <a:pPr algn="ctr"/>
            <a:r>
              <a:rPr lang="zh-CN" altLang="en-US" sz="1400"/>
              <a:t>作者</a:t>
            </a:r>
            <a:r>
              <a:rPr lang="en-US" altLang="zh-CN" sz="1400"/>
              <a:t>  </a:t>
            </a:r>
            <a:r>
              <a:rPr lang="zh-CN" altLang="en-US" sz="1400"/>
              <a:t>作者单位</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OTViYTZkMWQ3MWQ3MjE3M2FhNjU4ODdhN2NhM2U2YmMifQ=="/>
  <p:tag name="KSO_WPP_MARK_KEY" val="9488bbd4-b1d0-410c-a2d4-7dd36be8ee3b"/>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2047</Words>
  <Application>Microsoft Office PowerPoint</Application>
  <PresentationFormat>宽屏</PresentationFormat>
  <Paragraphs>26</Paragraphs>
  <Slides>1</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1</vt:i4>
      </vt:variant>
    </vt:vector>
  </HeadingPairs>
  <TitlesOfParts>
    <vt:vector size="4" baseType="lpstr">
      <vt:lpstr>Arial</vt:lpstr>
      <vt:lpstr>Wingdings</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关静 李</cp:lastModifiedBy>
  <cp:revision>158</cp:revision>
  <dcterms:created xsi:type="dcterms:W3CDTF">2019-06-19T02:08:00Z</dcterms:created>
  <dcterms:modified xsi:type="dcterms:W3CDTF">2023-06-30T06:34:27Z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095F453E868E41D4BC4DE3C9B811E07C_13</vt:lpwstr>
  </property>
</Properties>
</file>