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2192000" cy="6858000"/>
  <p:notesSz cx="6858000" cy="9144000"/>
  <p:custDataLst>
    <p:tags r:id="rId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82" d="100"/>
          <a:sy n="82" d="100"/>
        </p:scale>
        <p:origin x="773" y="48"/>
      </p:cViewPr>
      <p:guideLst>
        <p:guide orient="horz" pos="2160"/>
        <p:guide pos="384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2023/6/30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2023/6/30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2023/6/30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2023/6/30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2023/6/30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2023/6/30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2023/6/30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2023/6/30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2023/6/30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2023/6/30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2023/6/30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2023/6/30</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pic>
        <p:nvPicPr>
          <p:cNvPr id="7" name="图片 6" descr="电子壁报抬头"/>
          <p:cNvPicPr>
            <a:picLocks noChangeAspect="1"/>
          </p:cNvPicPr>
          <p:nvPr userDrawn="1"/>
        </p:nvPicPr>
        <p:blipFill>
          <a:blip r:embed="rId19"/>
          <a:srcRect t="11442" b="9441"/>
          <a:stretch>
            <a:fillRect/>
          </a:stretch>
        </p:blipFill>
        <p:spPr>
          <a:xfrm>
            <a:off x="0" y="0"/>
            <a:ext cx="12192000" cy="979170"/>
          </a:xfrm>
          <a:prstGeom prst="rect">
            <a:avLst/>
          </a:prstGeom>
        </p:spPr>
      </p:pic>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5988685" y="1097915"/>
            <a:ext cx="6096000" cy="306705"/>
          </a:xfrm>
          <a:prstGeom prst="rect">
            <a:avLst/>
          </a:prstGeom>
          <a:noFill/>
        </p:spPr>
        <p:txBody>
          <a:bodyPr wrap="square" rtlCol="0" anchor="t">
            <a:spAutoFit/>
          </a:bodyPr>
          <a:lstStyle/>
          <a:p>
            <a:pPr marL="0" lvl="0" indent="0" eaLnBrk="1" hangingPunct="1">
              <a:spcBef>
                <a:spcPct val="0"/>
              </a:spcBef>
              <a:buFontTx/>
              <a:buNone/>
            </a:pPr>
            <a:r>
              <a:rPr lang="zh-CN" altLang="en-US" sz="1400" b="1" dirty="0">
                <a:solidFill>
                  <a:srgbClr val="FF0000"/>
                </a:solidFill>
                <a:sym typeface="+mn-ea"/>
              </a:rPr>
              <a:t>请勿改变页面背景、大小、增加页数，排版样式可以自主修改</a:t>
            </a:r>
          </a:p>
        </p:txBody>
      </p:sp>
      <p:sp>
        <p:nvSpPr>
          <p:cNvPr id="13316" name="TextBox 11"/>
          <p:cNvSpPr txBox="1"/>
          <p:nvPr>
            <p:custDataLst>
              <p:tags r:id="rId2"/>
            </p:custDataLst>
          </p:nvPr>
        </p:nvSpPr>
        <p:spPr>
          <a:xfrm>
            <a:off x="600075" y="9974263"/>
            <a:ext cx="9918700" cy="24020462"/>
          </a:xfrm>
          <a:prstGeom prst="rect">
            <a:avLst/>
          </a:prstGeom>
          <a:noFill/>
          <a:ln w="9525">
            <a:noFill/>
          </a:ln>
        </p:spPr>
        <p:txBody>
          <a:bodyPr lIns="150822" tIns="75411" rIns="150822" bIns="75411">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lvl="0" indent="0" eaLnBrk="1" hangingPunct="1">
              <a:spcBef>
                <a:spcPct val="0"/>
              </a:spcBef>
              <a:buFontTx/>
              <a:buNone/>
            </a:pPr>
            <a:r>
              <a:rPr lang="zh-CN" altLang="en-US" sz="3300" b="1" dirty="0"/>
              <a:t>目的</a:t>
            </a:r>
            <a:endParaRPr lang="en-US" altLang="zh-CN" sz="3300" b="1" dirty="0"/>
          </a:p>
          <a:p>
            <a:pPr marL="0" lvl="0" indent="0" eaLnBrk="1" hangingPunct="1">
              <a:spcBef>
                <a:spcPct val="0"/>
              </a:spcBef>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marL="0" lvl="0" indent="0" eaLnBrk="1" hangingPunct="1">
              <a:spcBef>
                <a:spcPct val="0"/>
              </a:spcBef>
              <a:buFontTx/>
              <a:buNone/>
            </a:pPr>
            <a:endParaRPr lang="en-US" altLang="zh-CN" sz="3300" dirty="0"/>
          </a:p>
          <a:p>
            <a:pPr marL="0" lvl="0" indent="0" eaLnBrk="1" hangingPunct="1">
              <a:spcBef>
                <a:spcPct val="0"/>
              </a:spcBef>
              <a:buFontTx/>
              <a:buNone/>
            </a:pPr>
            <a:r>
              <a:rPr lang="zh-CN" altLang="en-US" sz="3300" b="1" dirty="0"/>
              <a:t>方法</a:t>
            </a:r>
            <a:endParaRPr lang="en-US" altLang="zh-CN" sz="3300" b="1" dirty="0"/>
          </a:p>
          <a:p>
            <a:pPr marL="0" lvl="0" indent="0" eaLnBrk="1" hangingPunct="1">
              <a:spcBef>
                <a:spcPct val="0"/>
              </a:spcBef>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marL="0" lvl="0" indent="0" eaLnBrk="1" hangingPunct="1">
              <a:spcBef>
                <a:spcPct val="0"/>
              </a:spcBef>
              <a:buFontTx/>
              <a:buNone/>
            </a:pPr>
            <a:endParaRPr lang="en-US" altLang="zh-CN" sz="3300" dirty="0"/>
          </a:p>
          <a:p>
            <a:pPr marL="0" lvl="0" indent="0" eaLnBrk="1" hangingPunct="1">
              <a:spcBef>
                <a:spcPct val="0"/>
              </a:spcBef>
              <a:buFontTx/>
              <a:buNone/>
            </a:pPr>
            <a:r>
              <a:rPr lang="zh-CN" altLang="en-US" sz="3300" b="1" dirty="0"/>
              <a:t>结果</a:t>
            </a:r>
            <a:endParaRPr lang="en-US" altLang="zh-CN" sz="3300" b="1" dirty="0"/>
          </a:p>
          <a:p>
            <a:pPr marL="0" lvl="0" indent="0" eaLnBrk="1" hangingPunct="1">
              <a:spcBef>
                <a:spcPct val="0"/>
              </a:spcBef>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marL="0" lvl="0" indent="0" eaLnBrk="1" hangingPunct="1">
              <a:spcBef>
                <a:spcPct val="0"/>
              </a:spcBef>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marL="0" lvl="0" indent="0" eaLnBrk="1" hangingPunct="1">
              <a:spcBef>
                <a:spcPct val="0"/>
              </a:spcBef>
              <a:buNone/>
            </a:pPr>
            <a:endParaRPr lang="en-US" altLang="zh-CN" sz="3300" dirty="0"/>
          </a:p>
          <a:p>
            <a:pPr marL="0" lvl="0" indent="0" eaLnBrk="1" hangingPunct="1">
              <a:spcBef>
                <a:spcPct val="0"/>
              </a:spcBef>
              <a:buFontTx/>
              <a:buNone/>
            </a:pPr>
            <a:endParaRPr lang="zh-CN" altLang="en-US" sz="3300" dirty="0"/>
          </a:p>
        </p:txBody>
      </p:sp>
      <p:sp>
        <p:nvSpPr>
          <p:cNvPr id="8" name="TextBox 11"/>
          <p:cNvSpPr txBox="1"/>
          <p:nvPr>
            <p:custDataLst>
              <p:tags r:id="rId3"/>
            </p:custDataLst>
          </p:nvPr>
        </p:nvSpPr>
        <p:spPr>
          <a:xfrm>
            <a:off x="727075" y="10101263"/>
            <a:ext cx="9918700" cy="24020462"/>
          </a:xfrm>
          <a:prstGeom prst="rect">
            <a:avLst/>
          </a:prstGeom>
          <a:noFill/>
          <a:ln w="9525">
            <a:noFill/>
          </a:ln>
        </p:spPr>
        <p:txBody>
          <a:bodyPr lIns="150822" tIns="75411" rIns="150822" bIns="75411">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lvl="0" indent="0" eaLnBrk="1" hangingPunct="1">
              <a:spcBef>
                <a:spcPct val="0"/>
              </a:spcBef>
              <a:buFontTx/>
              <a:buNone/>
            </a:pPr>
            <a:r>
              <a:rPr lang="zh-CN" altLang="en-US" sz="3300" b="1" dirty="0"/>
              <a:t>目的</a:t>
            </a:r>
            <a:endParaRPr lang="en-US" altLang="zh-CN" sz="3300" b="1" dirty="0"/>
          </a:p>
          <a:p>
            <a:pPr marL="0" lvl="0" indent="0" eaLnBrk="1" hangingPunct="1">
              <a:spcBef>
                <a:spcPct val="0"/>
              </a:spcBef>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marL="0" lvl="0" indent="0" eaLnBrk="1" hangingPunct="1">
              <a:spcBef>
                <a:spcPct val="0"/>
              </a:spcBef>
              <a:buFontTx/>
              <a:buNone/>
            </a:pPr>
            <a:endParaRPr lang="en-US" altLang="zh-CN" sz="3300" dirty="0"/>
          </a:p>
          <a:p>
            <a:pPr marL="0" lvl="0" indent="0" eaLnBrk="1" hangingPunct="1">
              <a:spcBef>
                <a:spcPct val="0"/>
              </a:spcBef>
              <a:buFontTx/>
              <a:buNone/>
            </a:pPr>
            <a:r>
              <a:rPr lang="zh-CN" altLang="en-US" sz="3300" b="1" dirty="0"/>
              <a:t>方法</a:t>
            </a:r>
            <a:endParaRPr lang="en-US" altLang="zh-CN" sz="3300" b="1" dirty="0"/>
          </a:p>
          <a:p>
            <a:pPr marL="0" lvl="0" indent="0" eaLnBrk="1" hangingPunct="1">
              <a:spcBef>
                <a:spcPct val="0"/>
              </a:spcBef>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marL="0" lvl="0" indent="0" eaLnBrk="1" hangingPunct="1">
              <a:spcBef>
                <a:spcPct val="0"/>
              </a:spcBef>
              <a:buFontTx/>
              <a:buNone/>
            </a:pPr>
            <a:endParaRPr lang="en-US" altLang="zh-CN" sz="3300" dirty="0"/>
          </a:p>
          <a:p>
            <a:pPr marL="0" lvl="0" indent="0" eaLnBrk="1" hangingPunct="1">
              <a:spcBef>
                <a:spcPct val="0"/>
              </a:spcBef>
              <a:buFontTx/>
              <a:buNone/>
            </a:pPr>
            <a:r>
              <a:rPr lang="zh-CN" altLang="en-US" sz="3300" b="1" dirty="0"/>
              <a:t>结果</a:t>
            </a:r>
            <a:endParaRPr lang="en-US" altLang="zh-CN" sz="3300" b="1" dirty="0"/>
          </a:p>
          <a:p>
            <a:pPr marL="0" lvl="0" indent="0" eaLnBrk="1" hangingPunct="1">
              <a:spcBef>
                <a:spcPct val="0"/>
              </a:spcBef>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marL="0" lvl="0" indent="0" eaLnBrk="1" hangingPunct="1">
              <a:spcBef>
                <a:spcPct val="0"/>
              </a:spcBef>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marL="0" lvl="0" indent="0" eaLnBrk="1" hangingPunct="1">
              <a:spcBef>
                <a:spcPct val="0"/>
              </a:spcBef>
              <a:buNone/>
            </a:pPr>
            <a:endParaRPr lang="en-US" altLang="zh-CN" sz="3300" dirty="0"/>
          </a:p>
          <a:p>
            <a:pPr marL="0" lvl="0" indent="0" eaLnBrk="1" hangingPunct="1">
              <a:spcBef>
                <a:spcPct val="0"/>
              </a:spcBef>
              <a:buFontTx/>
              <a:buNone/>
            </a:pPr>
            <a:endParaRPr lang="zh-CN" altLang="en-US" sz="3300" dirty="0"/>
          </a:p>
        </p:txBody>
      </p:sp>
      <p:sp>
        <p:nvSpPr>
          <p:cNvPr id="10" name="文本框 9"/>
          <p:cNvSpPr txBox="1"/>
          <p:nvPr/>
        </p:nvSpPr>
        <p:spPr>
          <a:xfrm>
            <a:off x="290830" y="2022475"/>
            <a:ext cx="5539105" cy="986155"/>
          </a:xfrm>
          <a:prstGeom prst="rect">
            <a:avLst/>
          </a:prstGeom>
          <a:ln w="28575">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noAutofit/>
          </a:bodyPr>
          <a:lstStyle/>
          <a:p>
            <a:r>
              <a:rPr lang="zh-CN" altLang="en-US" sz="1400" b="1"/>
              <a:t>目的</a:t>
            </a:r>
            <a:r>
              <a:rPr lang="en-US" altLang="zh-CN" sz="1400"/>
              <a:t>   </a:t>
            </a:r>
            <a:r>
              <a:rPr lang="zh-CN" altLang="en-US" sz="1400"/>
              <a:t>样文样文样文样文</a:t>
            </a:r>
            <a:r>
              <a:rPr lang="zh-CN" altLang="en-US" sz="1400">
                <a:sym typeface="+mn-ea"/>
              </a:rPr>
              <a:t>样文样文样文样文样文样文样文样文样文样文样文样文样文样文样文样文样文样文样文样文样文样文样文样文样文样文样文样文样文样文样文样文样文样文样文样文样文样文样文样文</a:t>
            </a:r>
            <a:endParaRPr lang="zh-CN" altLang="en-US" sz="1400"/>
          </a:p>
          <a:p>
            <a:endParaRPr lang="zh-CN" altLang="en-US"/>
          </a:p>
          <a:p>
            <a:endParaRPr lang="zh-CN" altLang="en-US"/>
          </a:p>
        </p:txBody>
      </p:sp>
      <p:sp>
        <p:nvSpPr>
          <p:cNvPr id="11" name="文本框 10"/>
          <p:cNvSpPr txBox="1"/>
          <p:nvPr>
            <p:custDataLst>
              <p:tags r:id="rId4"/>
            </p:custDataLst>
          </p:nvPr>
        </p:nvSpPr>
        <p:spPr>
          <a:xfrm>
            <a:off x="290830" y="3257550"/>
            <a:ext cx="5539105" cy="1217295"/>
          </a:xfrm>
          <a:prstGeom prst="rect">
            <a:avLst/>
          </a:prstGeom>
          <a:noFill/>
          <a:ln w="28575">
            <a:solidFill>
              <a:schemeClr val="accent1"/>
            </a:solidFill>
          </a:ln>
        </p:spPr>
        <p:txBody>
          <a:bodyPr wrap="square" rtlCol="0">
            <a:noAutofit/>
          </a:bodyPr>
          <a:lstStyle/>
          <a:p>
            <a:r>
              <a:rPr lang="zh-CN" altLang="en-US" sz="1400" b="1"/>
              <a:t>方法</a:t>
            </a:r>
            <a:r>
              <a:rPr lang="en-US" altLang="zh-CN" sz="1400"/>
              <a:t>   </a:t>
            </a:r>
            <a:r>
              <a:rPr lang="zh-CN" altLang="en-US" sz="1400"/>
              <a:t>样文样文样文样文</a:t>
            </a:r>
            <a:r>
              <a:rPr lang="zh-CN" altLang="en-US" sz="1400">
                <a:sym typeface="+mn-ea"/>
              </a:rPr>
              <a:t>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a:t>
            </a:r>
            <a:endParaRPr lang="zh-CN" altLang="en-US"/>
          </a:p>
          <a:p>
            <a:endParaRPr lang="zh-CN" altLang="en-US"/>
          </a:p>
        </p:txBody>
      </p:sp>
      <p:sp>
        <p:nvSpPr>
          <p:cNvPr id="13" name="文本框 12"/>
          <p:cNvSpPr txBox="1"/>
          <p:nvPr>
            <p:custDataLst>
              <p:tags r:id="rId5"/>
            </p:custDataLst>
          </p:nvPr>
        </p:nvSpPr>
        <p:spPr>
          <a:xfrm>
            <a:off x="290830" y="4632960"/>
            <a:ext cx="5539740" cy="1851660"/>
          </a:xfrm>
          <a:prstGeom prst="rect">
            <a:avLst/>
          </a:prstGeom>
          <a:noFill/>
          <a:ln w="31750">
            <a:solidFill>
              <a:schemeClr val="accent1"/>
            </a:solidFill>
          </a:ln>
        </p:spPr>
        <p:txBody>
          <a:bodyPr wrap="square" rtlCol="0">
            <a:noAutofit/>
          </a:bodyPr>
          <a:lstStyle/>
          <a:p>
            <a:r>
              <a:rPr lang="zh-CN" altLang="en-US" sz="1400" b="1"/>
              <a:t>结果</a:t>
            </a:r>
            <a:r>
              <a:rPr lang="en-US" altLang="zh-CN" sz="1400"/>
              <a:t>   </a:t>
            </a:r>
            <a:r>
              <a:rPr lang="zh-CN" altLang="en-US" sz="1400"/>
              <a:t>样文样文样文样文</a:t>
            </a:r>
            <a:r>
              <a:rPr lang="zh-CN" altLang="en-US" sz="1400">
                <a:sym typeface="+mn-ea"/>
              </a:rPr>
              <a:t>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样文</a:t>
            </a:r>
            <a:endParaRPr lang="zh-CN" altLang="en-US" sz="1400"/>
          </a:p>
          <a:p>
            <a:endParaRPr lang="zh-CN" altLang="en-US"/>
          </a:p>
          <a:p>
            <a:endParaRPr lang="zh-CN" altLang="en-US"/>
          </a:p>
        </p:txBody>
      </p:sp>
      <p:sp>
        <p:nvSpPr>
          <p:cNvPr id="14" name="文本框 13"/>
          <p:cNvSpPr txBox="1"/>
          <p:nvPr>
            <p:custDataLst>
              <p:tags r:id="rId6"/>
            </p:custDataLst>
          </p:nvPr>
        </p:nvSpPr>
        <p:spPr>
          <a:xfrm>
            <a:off x="6203950" y="5577840"/>
            <a:ext cx="5880735" cy="914400"/>
          </a:xfrm>
          <a:prstGeom prst="rect">
            <a:avLst/>
          </a:prstGeom>
          <a:noFill/>
          <a:ln w="31750">
            <a:solidFill>
              <a:schemeClr val="accent1"/>
            </a:solidFill>
          </a:ln>
        </p:spPr>
        <p:txBody>
          <a:bodyPr wrap="square" rtlCol="0">
            <a:noAutofit/>
          </a:bodyPr>
          <a:lstStyle/>
          <a:p>
            <a:r>
              <a:rPr lang="zh-CN" altLang="en-US" sz="1400" b="1"/>
              <a:t>结论</a:t>
            </a:r>
            <a:r>
              <a:rPr lang="en-US" altLang="zh-CN" sz="1400"/>
              <a:t>   </a:t>
            </a:r>
            <a:r>
              <a:rPr lang="zh-CN" altLang="en-US" sz="1400"/>
              <a:t>样文样文样文样文</a:t>
            </a:r>
            <a:r>
              <a:rPr lang="zh-CN" altLang="en-US" sz="1400">
                <a:sym typeface="+mn-ea"/>
              </a:rPr>
              <a:t>样文样文样文样文样文样文样文样文样文样文样文样文样文样文样文样文样文样文样文样文样文样文样文样文样文样文样文样文样文样文样文样文样文样文样文样文样文样文样文样文</a:t>
            </a:r>
            <a:endParaRPr lang="zh-CN" altLang="en-US" sz="1400"/>
          </a:p>
          <a:p>
            <a:endParaRPr lang="zh-CN" altLang="en-US"/>
          </a:p>
          <a:p>
            <a:endParaRPr lang="zh-CN" altLang="en-US"/>
          </a:p>
        </p:txBody>
      </p:sp>
      <p:sp>
        <p:nvSpPr>
          <p:cNvPr id="15" name="矩形 14"/>
          <p:cNvSpPr/>
          <p:nvPr/>
        </p:nvSpPr>
        <p:spPr>
          <a:xfrm>
            <a:off x="6560820" y="1651635"/>
            <a:ext cx="4476750" cy="3178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bg1"/>
                </a:solidFill>
              </a:rPr>
              <a:t>图表</a:t>
            </a:r>
          </a:p>
        </p:txBody>
      </p:sp>
      <p:sp>
        <p:nvSpPr>
          <p:cNvPr id="16" name="文本框 15"/>
          <p:cNvSpPr txBox="1"/>
          <p:nvPr/>
        </p:nvSpPr>
        <p:spPr>
          <a:xfrm>
            <a:off x="291465" y="1171575"/>
            <a:ext cx="5539740" cy="675640"/>
          </a:xfrm>
          <a:prstGeom prst="rect">
            <a:avLst/>
          </a:prstGeom>
          <a:noFill/>
          <a:ln w="31750">
            <a:solidFill>
              <a:schemeClr val="accent1"/>
            </a:solidFill>
          </a:ln>
        </p:spPr>
        <p:txBody>
          <a:bodyPr wrap="square" rtlCol="0">
            <a:spAutoFit/>
          </a:bodyPr>
          <a:lstStyle/>
          <a:p>
            <a:pPr algn="ctr"/>
            <a:r>
              <a:rPr lang="zh-CN" altLang="en-US" sz="2400"/>
              <a:t>论</a:t>
            </a:r>
            <a:r>
              <a:rPr lang="en-US" altLang="zh-CN" sz="2400"/>
              <a:t>  </a:t>
            </a:r>
            <a:r>
              <a:rPr lang="zh-CN" altLang="en-US" sz="2400"/>
              <a:t>文</a:t>
            </a:r>
            <a:r>
              <a:rPr lang="en-US" altLang="zh-CN" sz="2400"/>
              <a:t>  </a:t>
            </a:r>
            <a:r>
              <a:rPr lang="zh-CN" altLang="en-US" sz="2400"/>
              <a:t>标</a:t>
            </a:r>
            <a:r>
              <a:rPr lang="en-US" altLang="zh-CN" sz="2400"/>
              <a:t>  </a:t>
            </a:r>
            <a:r>
              <a:rPr lang="zh-CN" altLang="en-US" sz="2400"/>
              <a:t>题</a:t>
            </a:r>
          </a:p>
          <a:p>
            <a:pPr algn="ctr"/>
            <a:r>
              <a:rPr lang="zh-CN" altLang="en-US" sz="1400"/>
              <a:t>作者</a:t>
            </a:r>
            <a:r>
              <a:rPr lang="en-US" altLang="zh-CN" sz="1400"/>
              <a:t>  </a:t>
            </a:r>
            <a:r>
              <a:rPr lang="zh-CN" altLang="en-US" sz="1400"/>
              <a:t>作者单位</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TViYTZkMWQ3MWQ3MjE3M2FhNjU4ODdhN2NhM2U2YmMifQ=="/>
  <p:tag name="KSO_WPP_MARK_KEY" val="9488bbd4-b1d0-410c-a2d4-7dd36be8ee3b"/>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2047</Words>
  <Application>Microsoft Office PowerPoint</Application>
  <PresentationFormat>宽屏</PresentationFormat>
  <Paragraphs>26</Paragraphs>
  <Slides>1</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vt:i4>
      </vt:variant>
    </vt:vector>
  </HeadingPairs>
  <TitlesOfParts>
    <vt:vector size="4" baseType="lpstr">
      <vt:lpstr>Arial</vt:lpstr>
      <vt:lpstr>Wingdings</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关静 李</cp:lastModifiedBy>
  <cp:revision>158</cp:revision>
  <dcterms:created xsi:type="dcterms:W3CDTF">2019-06-19T02:08:00Z</dcterms:created>
  <dcterms:modified xsi:type="dcterms:W3CDTF">2023-06-30T06:34:27Z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095F453E868E41D4BC4DE3C9B811E07C_13</vt:lpwstr>
  </property>
</Properties>
</file>