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52829" r:id="rId3"/>
    <p:sldId id="4252832" r:id="rId5"/>
    <p:sldId id="4252834" r:id="rId6"/>
    <p:sldId id="4252833" r:id="rId7"/>
    <p:sldId id="4252835" r:id="rId8"/>
    <p:sldId id="4252839" r:id="rId9"/>
    <p:sldId id="4252838" r:id="rId10"/>
    <p:sldId id="4252836" r:id="rId11"/>
    <p:sldId id="4252837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BC1"/>
    <a:srgbClr val="AAD2F9"/>
    <a:srgbClr val="1382ED"/>
    <a:srgbClr val="148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4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68473-58E9-4F80-8170-B03FAB029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73ECB-48DE-40D9-91CC-DDE19CD8A1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170" y="1583055"/>
            <a:ext cx="10158730" cy="1245870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170" y="3023235"/>
            <a:ext cx="10157460" cy="715645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25100" y="669925"/>
            <a:ext cx="1028700" cy="5507355"/>
          </a:xfrm>
        </p:spPr>
        <p:txBody>
          <a:bodyPr vert="eaVert">
            <a:no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69925"/>
            <a:ext cx="9112885" cy="5507355"/>
          </a:xfr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日期占位符 1"/>
          <p:cNvSpPr>
            <a:spLocks noGrp="1" noEditPoints="1"/>
          </p:cNvSpPr>
          <p:nvPr>
            <p:ph type="dt" sz="half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页脚占位符 6"/>
          <p:cNvSpPr>
            <a:spLocks noGrp="1" noEditPoints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8" name="灯片编号占位符 7"/>
          <p:cNvSpPr>
            <a:spLocks noGrp="1" noEditPoints="1"/>
          </p:cNvSpPr>
          <p:nvPr>
            <p:ph type="sldNum" sz="quarter" idx="15"/>
          </p:nvPr>
        </p:nvSpPr>
        <p:spPr>
          <a:xfrm>
            <a:off x="9410700" y="645160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21EC338A-3A73-443D-8436-59A9E31FD34D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2" hasCustomPrompt="1"/>
          </p:nvPr>
        </p:nvSpPr>
        <p:spPr>
          <a:xfrm>
            <a:off x="442913" y="6243189"/>
            <a:ext cx="11306175" cy="43338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75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75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75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75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参考文献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a133c19033dbb1a092bbf418f36ba3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7fd809a791659a8f8a44e6e86f778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52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105" y="2276475"/>
            <a:ext cx="5157470" cy="39763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52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76475"/>
            <a:ext cx="5183505" cy="3976370"/>
          </a:xfrm>
        </p:spPr>
        <p:txBody>
          <a:bodyPr vert="horz" lIns="91440" tIns="45720" rIns="91440" bIns="4572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五级</a:t>
            </a:r>
            <a:endParaRPr>
              <a:sym typeface="+mn-ea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5" y="608330"/>
            <a:ext cx="3931920" cy="96266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505" y="608330"/>
            <a:ext cx="6172200" cy="5425440"/>
          </a:xfrm>
        </p:spPr>
        <p:txBody>
          <a:bodyPr anchor="t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05" y="1664335"/>
            <a:ext cx="3931920" cy="43694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6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9605"/>
            <a:ext cx="10515600" cy="744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1780"/>
            <a:ext cx="10515600" cy="4814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BBB6-84B6-4B38-8F98-A0A67C20F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08E74-90D5-4BB8-94D9-732C655312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41555" cy="6998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11528" y="1843697"/>
            <a:ext cx="2360549" cy="33525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个人照片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818938"/>
            <a:ext cx="12192000" cy="74485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论文题目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2450" y="1563793"/>
            <a:ext cx="6999550" cy="3811455"/>
          </a:xfrm>
        </p:spPr>
        <p:txBody>
          <a:bodyPr>
            <a:noAutofit/>
          </a:bodyPr>
          <a:lstStyle/>
          <a:p>
            <a:pPr marL="285750" indent="-285750" defTabSz="6858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（单位）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defTabSz="6858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（职称等信息）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defTabSz="6858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（学术任职、社会任职等信息）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defTabSz="6858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（温馨提醒：简介信息请控制在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字以内）</a:t>
            </a:r>
            <a:endParaRPr lang="zh-CN" altLang="en-US" sz="1800" dirty="0"/>
          </a:p>
        </p:txBody>
      </p:sp>
      <p:sp>
        <p:nvSpPr>
          <p:cNvPr id="5" name="矩形 4"/>
          <p:cNvSpPr/>
          <p:nvPr/>
        </p:nvSpPr>
        <p:spPr>
          <a:xfrm>
            <a:off x="1899823" y="5375248"/>
            <a:ext cx="2492223" cy="510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作者姓名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106170" y="1140903"/>
            <a:ext cx="10158730" cy="128351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演讲题目：</a:t>
            </a:r>
            <a:r>
              <a:rPr lang="en-US" altLang="zh-CN" sz="4000" dirty="0"/>
              <a:t>XXXXXXXXXXX</a:t>
            </a:r>
            <a:endParaRPr lang="zh-CN" altLang="en-US" sz="40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107440" y="2868040"/>
            <a:ext cx="10157460" cy="1565543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zh-CN" altLang="en-US" dirty="0"/>
              <a:t>作者姓名：</a:t>
            </a:r>
            <a:r>
              <a:rPr lang="en-US" altLang="zh-CN" dirty="0"/>
              <a:t>XXX</a:t>
            </a:r>
            <a:endParaRPr lang="en-US" altLang="zh-CN" dirty="0"/>
          </a:p>
          <a:p>
            <a:pPr>
              <a:lnSpc>
                <a:spcPct val="210000"/>
              </a:lnSpc>
            </a:pPr>
            <a:r>
              <a:rPr lang="zh-CN" altLang="en-US" dirty="0"/>
              <a:t>作者单位：</a:t>
            </a:r>
            <a:r>
              <a:rPr lang="en-US" altLang="zh-CN" dirty="0"/>
              <a:t>XXXXXXX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s_1"/>
          <p:cNvSpPr txBox="1"/>
          <p:nvPr>
            <p:custDataLst>
              <p:tags r:id="rId1"/>
            </p:custDataLst>
          </p:nvPr>
        </p:nvSpPr>
        <p:spPr>
          <a:xfrm>
            <a:off x="3679495" y="1438713"/>
            <a:ext cx="1107440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7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1500575" y="2997455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Number_1"/>
          <p:cNvSpPr/>
          <p:nvPr>
            <p:custDataLst>
              <p:tags r:id="rId3"/>
            </p:custDataLst>
          </p:nvPr>
        </p:nvSpPr>
        <p:spPr>
          <a:xfrm>
            <a:off x="5565175" y="1973255"/>
            <a:ext cx="379667" cy="379667"/>
          </a:xfrm>
          <a:prstGeom prst="ellipse">
            <a:avLst/>
          </a:prstGeom>
          <a:solidFill>
            <a:srgbClr val="1382E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MH_Entry_1"/>
          <p:cNvSpPr/>
          <p:nvPr>
            <p:custDataLst>
              <p:tags r:id="rId4"/>
            </p:custDataLst>
          </p:nvPr>
        </p:nvSpPr>
        <p:spPr>
          <a:xfrm>
            <a:off x="6096000" y="1885835"/>
            <a:ext cx="3331046" cy="5062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Number_2"/>
          <p:cNvSpPr/>
          <p:nvPr>
            <p:custDataLst>
              <p:tags r:id="rId5"/>
            </p:custDataLst>
          </p:nvPr>
        </p:nvSpPr>
        <p:spPr>
          <a:xfrm>
            <a:off x="5565175" y="2842771"/>
            <a:ext cx="379667" cy="379667"/>
          </a:xfrm>
          <a:prstGeom prst="ellipse">
            <a:avLst/>
          </a:prstGeom>
          <a:solidFill>
            <a:srgbClr val="AAD2F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MH_Entry_2"/>
          <p:cNvSpPr/>
          <p:nvPr>
            <p:custDataLst>
              <p:tags r:id="rId6"/>
            </p:custDataLst>
          </p:nvPr>
        </p:nvSpPr>
        <p:spPr>
          <a:xfrm>
            <a:off x="6096000" y="2755352"/>
            <a:ext cx="3525386" cy="5062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Number_3"/>
          <p:cNvSpPr/>
          <p:nvPr>
            <p:custDataLst>
              <p:tags r:id="rId7"/>
            </p:custDataLst>
          </p:nvPr>
        </p:nvSpPr>
        <p:spPr>
          <a:xfrm>
            <a:off x="5565175" y="3712287"/>
            <a:ext cx="379667" cy="379667"/>
          </a:xfrm>
          <a:prstGeom prst="ellipse">
            <a:avLst/>
          </a:prstGeom>
          <a:solidFill>
            <a:srgbClr val="1382E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MH_Entry_3"/>
          <p:cNvSpPr/>
          <p:nvPr>
            <p:custDataLst>
              <p:tags r:id="rId8"/>
            </p:custDataLst>
          </p:nvPr>
        </p:nvSpPr>
        <p:spPr>
          <a:xfrm>
            <a:off x="6096000" y="3649842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Number_4"/>
          <p:cNvSpPr/>
          <p:nvPr>
            <p:custDataLst>
              <p:tags r:id="rId9"/>
            </p:custDataLst>
          </p:nvPr>
        </p:nvSpPr>
        <p:spPr>
          <a:xfrm>
            <a:off x="5565175" y="4581803"/>
            <a:ext cx="379667" cy="379667"/>
          </a:xfrm>
          <a:prstGeom prst="ellipse">
            <a:avLst/>
          </a:prstGeom>
          <a:solidFill>
            <a:srgbClr val="AAD2F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4"/>
          <p:cNvSpPr/>
          <p:nvPr>
            <p:custDataLst>
              <p:tags r:id="rId10"/>
            </p:custDataLst>
          </p:nvPr>
        </p:nvSpPr>
        <p:spPr>
          <a:xfrm>
            <a:off x="6096000" y="4494383"/>
            <a:ext cx="3525386" cy="5062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-145157" y="4041470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rgbClr val="1483E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"/>
          <p:cNvSpPr/>
          <p:nvPr/>
        </p:nvSpPr>
        <p:spPr bwMode="auto">
          <a:xfrm>
            <a:off x="2839671" y="4590615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rgbClr val="AAD2F9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731363" y="1920875"/>
            <a:ext cx="74390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600" dirty="0">
                <a:solidFill>
                  <a:srgbClr val="9FD2E9"/>
                </a:solidFill>
                <a:latin typeface="Impact" panose="020B0806030902050204" pitchFamily="34" charset="0"/>
              </a:rPr>
              <a:t>THANKS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31363" y="2994025"/>
            <a:ext cx="6505575" cy="434975"/>
          </a:xfrm>
          <a:prstGeom prst="rect">
            <a:avLst/>
          </a:prstGeom>
          <a:solidFill>
            <a:srgbClr val="116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r>
              <a:rPr lang="zh-CN" altLang="en-US" sz="2800" b="1" spc="300" dirty="0">
                <a:ln w="3175">
                  <a:noFill/>
                </a:ln>
                <a:solidFill>
                  <a:schemeClr val="bg1"/>
                </a:solidFill>
                <a:latin typeface="方正毡笔黑繁体" panose="03000509000000000000" pitchFamily="65" charset="-122"/>
                <a:ea typeface="方正毡笔黑繁体" panose="03000509000000000000" pitchFamily="65" charset="-122"/>
              </a:rPr>
              <a:t>！</a:t>
            </a:r>
            <a:endParaRPr lang="zh-CN" altLang="en-US" sz="2800" b="1" spc="300" dirty="0">
              <a:ln w="3175">
                <a:noFill/>
              </a:ln>
              <a:solidFill>
                <a:schemeClr val="bg1"/>
              </a:solidFill>
              <a:latin typeface="方正毡笔黑繁体" panose="03000509000000000000" pitchFamily="65" charset="-122"/>
              <a:ea typeface="方正毡笔黑繁体" panose="03000509000000000000" pitchFamily="65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1.xml><?xml version="1.0" encoding="utf-8"?>
<p:tagLst xmlns:p="http://schemas.openxmlformats.org/presentationml/2006/main">
  <p:tag name="KSO_WPP_MARK_KEY" val="e99ea670-ba5c-4569-9f03-17f77cb8e629"/>
  <p:tag name="COMMONDATA" val="eyJoZGlkIjoiOGYzYzkxZDcwOGZlOTgwZmVmMjJmMmFmMTI0ZDk3ZjQifQ==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heme/theme1.xml><?xml version="1.0" encoding="utf-8"?>
<a:theme xmlns:a="http://schemas.openxmlformats.org/drawingml/2006/main" name="Office Theme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r0jd2a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WPS 演示</Application>
  <PresentationFormat>宽屏</PresentationFormat>
  <Paragraphs>40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Times New Roman</vt:lpstr>
      <vt:lpstr>Calibri</vt:lpstr>
      <vt:lpstr>Impact</vt:lpstr>
      <vt:lpstr>方正毡笔黑繁体</vt:lpstr>
      <vt:lpstr>黑体</vt:lpstr>
      <vt:lpstr>Arial Unicode MS</vt:lpstr>
      <vt:lpstr>等线</vt:lpstr>
      <vt:lpstr>Office Theme</vt:lpstr>
      <vt:lpstr>PowerPoint 演示文稿</vt:lpstr>
      <vt:lpstr>论文题目</vt:lpstr>
      <vt:lpstr>演讲题目：XXXXXXXXXXX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zhen</dc:creator>
  <cp:lastModifiedBy>缀罩铺乓示</cp:lastModifiedBy>
  <cp:revision>199</cp:revision>
  <dcterms:created xsi:type="dcterms:W3CDTF">2022-03-23T07:56:00Z</dcterms:created>
  <dcterms:modified xsi:type="dcterms:W3CDTF">2023-07-05T07:58:46Z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6CBCB2DE9D724C6F85BFBE967B7412B4</vt:lpwstr>
  </property>
  <property fmtid="{D5CDD505-2E9C-101B-9397-08002B2CF9AE}" pid="3" name="KSOProductBuildVer">
    <vt:lpwstr>2052-11.1.0.14309</vt:lpwstr>
  </property>
</Properties>
</file>