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notesMasterIdLst>
    <p:notesMasterId r:id="rId3"/>
  </p:notesMasterIdLst>
  <p:sldIdLst>
    <p:sldId id="257" r:id="rId2"/>
  </p:sldIdLst>
  <p:sldSz cx="20166013" cy="360060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1" userDrawn="1">
          <p15:clr>
            <a:srgbClr val="A4A3A4"/>
          </p15:clr>
        </p15:guide>
        <p15:guide id="2" pos="62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FACF"/>
    <a:srgbClr val="F1E09A"/>
    <a:srgbClr val="ACA793"/>
    <a:srgbClr val="E3BF63"/>
    <a:srgbClr val="A4A7A1"/>
    <a:srgbClr val="DBD600"/>
    <a:srgbClr val="FFF67F"/>
    <a:srgbClr val="F1E9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54" autoAdjust="0"/>
    <p:restoredTop sz="94614" autoAdjust="0"/>
  </p:normalViewPr>
  <p:slideViewPr>
    <p:cSldViewPr snapToGrid="0" snapToObjects="1" showGuides="1">
      <p:cViewPr varScale="1">
        <p:scale>
          <a:sx n="20" d="100"/>
          <a:sy n="20" d="100"/>
        </p:scale>
        <p:origin x="2224" y="104"/>
      </p:cViewPr>
      <p:guideLst>
        <p:guide orient="horz" pos="11341"/>
        <p:guide pos="62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5C227C-370C-4602-84E8-486462B3662B}" type="datetimeFigureOut">
              <a:rPr lang="zh-CN" altLang="en-US" smtClean="0"/>
              <a:t>2023/7/4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565400" y="1143000"/>
            <a:ext cx="17272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8AAEF0-AAA8-4A15-B6DD-E6FC99A8CB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6193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2451" y="5892666"/>
            <a:ext cx="17141111" cy="12535453"/>
          </a:xfrm>
        </p:spPr>
        <p:txBody>
          <a:bodyPr anchor="b"/>
          <a:lstStyle>
            <a:lvl1pPr algn="ctr">
              <a:defRPr sz="13232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20752" y="18911534"/>
            <a:ext cx="15124510" cy="8693134"/>
          </a:xfrm>
        </p:spPr>
        <p:txBody>
          <a:bodyPr/>
          <a:lstStyle>
            <a:lvl1pPr marL="0" indent="0" algn="ctr">
              <a:buNone/>
              <a:defRPr sz="5293"/>
            </a:lvl1pPr>
            <a:lvl2pPr marL="1008309" indent="0" algn="ctr">
              <a:buNone/>
              <a:defRPr sz="4411"/>
            </a:lvl2pPr>
            <a:lvl3pPr marL="2016618" indent="0" algn="ctr">
              <a:buNone/>
              <a:defRPr sz="3970"/>
            </a:lvl3pPr>
            <a:lvl4pPr marL="3024927" indent="0" algn="ctr">
              <a:buNone/>
              <a:defRPr sz="3529"/>
            </a:lvl4pPr>
            <a:lvl5pPr marL="4033236" indent="0" algn="ctr">
              <a:buNone/>
              <a:defRPr sz="3529"/>
            </a:lvl5pPr>
            <a:lvl6pPr marL="5041544" indent="0" algn="ctr">
              <a:buNone/>
              <a:defRPr sz="3529"/>
            </a:lvl6pPr>
            <a:lvl7pPr marL="6049853" indent="0" algn="ctr">
              <a:buNone/>
              <a:defRPr sz="3529"/>
            </a:lvl7pPr>
            <a:lvl8pPr marL="7058162" indent="0" algn="ctr">
              <a:buNone/>
              <a:defRPr sz="3529"/>
            </a:lvl8pPr>
            <a:lvl9pPr marL="8066471" indent="0" algn="ctr">
              <a:buNone/>
              <a:defRPr sz="3529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2D57-531C-9041-A7BC-232BA15D90D3}" type="datetimeFigureOut">
              <a:rPr kumimoji="1" lang="zh-CN" altLang="en-US" smtClean="0"/>
              <a:t>2023/7/4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F1E4-656F-DA4D-872E-7FDE8C4E79F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81808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2D57-531C-9041-A7BC-232BA15D90D3}" type="datetimeFigureOut">
              <a:rPr kumimoji="1" lang="zh-CN" altLang="en-US" smtClean="0"/>
              <a:t>2023/7/4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F1E4-656F-DA4D-872E-7FDE8C4E79F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1419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431304" y="1916991"/>
            <a:ext cx="4348297" cy="3051349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86415" y="1916991"/>
            <a:ext cx="12792814" cy="3051349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2D57-531C-9041-A7BC-232BA15D90D3}" type="datetimeFigureOut">
              <a:rPr kumimoji="1" lang="zh-CN" altLang="en-US" smtClean="0"/>
              <a:t>2023/7/4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F1E4-656F-DA4D-872E-7FDE8C4E79F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66037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2D57-531C-9041-A7BC-232BA15D90D3}" type="datetimeFigureOut">
              <a:rPr kumimoji="1" lang="zh-CN" altLang="en-US" smtClean="0"/>
              <a:t>2023/7/4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F1E4-656F-DA4D-872E-7FDE8C4E79F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28153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5911" y="8976528"/>
            <a:ext cx="17393186" cy="14977530"/>
          </a:xfrm>
        </p:spPr>
        <p:txBody>
          <a:bodyPr anchor="b"/>
          <a:lstStyle>
            <a:lvl1pPr>
              <a:defRPr sz="13232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5911" y="24095751"/>
            <a:ext cx="17393186" cy="7876329"/>
          </a:xfrm>
        </p:spPr>
        <p:txBody>
          <a:bodyPr/>
          <a:lstStyle>
            <a:lvl1pPr marL="0" indent="0">
              <a:buNone/>
              <a:defRPr sz="5293">
                <a:solidFill>
                  <a:schemeClr val="tx1"/>
                </a:solidFill>
              </a:defRPr>
            </a:lvl1pPr>
            <a:lvl2pPr marL="1008309" indent="0">
              <a:buNone/>
              <a:defRPr sz="4411">
                <a:solidFill>
                  <a:schemeClr val="tx1">
                    <a:tint val="75000"/>
                  </a:schemeClr>
                </a:solidFill>
              </a:defRPr>
            </a:lvl2pPr>
            <a:lvl3pPr marL="2016618" indent="0">
              <a:buNone/>
              <a:defRPr sz="3970">
                <a:solidFill>
                  <a:schemeClr val="tx1">
                    <a:tint val="75000"/>
                  </a:schemeClr>
                </a:solidFill>
              </a:defRPr>
            </a:lvl3pPr>
            <a:lvl4pPr marL="3024927" indent="0">
              <a:buNone/>
              <a:defRPr sz="3529">
                <a:solidFill>
                  <a:schemeClr val="tx1">
                    <a:tint val="75000"/>
                  </a:schemeClr>
                </a:solidFill>
              </a:defRPr>
            </a:lvl4pPr>
            <a:lvl5pPr marL="4033236" indent="0">
              <a:buNone/>
              <a:defRPr sz="3529">
                <a:solidFill>
                  <a:schemeClr val="tx1">
                    <a:tint val="75000"/>
                  </a:schemeClr>
                </a:solidFill>
              </a:defRPr>
            </a:lvl5pPr>
            <a:lvl6pPr marL="5041544" indent="0">
              <a:buNone/>
              <a:defRPr sz="3529">
                <a:solidFill>
                  <a:schemeClr val="tx1">
                    <a:tint val="75000"/>
                  </a:schemeClr>
                </a:solidFill>
              </a:defRPr>
            </a:lvl6pPr>
            <a:lvl7pPr marL="6049853" indent="0">
              <a:buNone/>
              <a:defRPr sz="3529">
                <a:solidFill>
                  <a:schemeClr val="tx1">
                    <a:tint val="75000"/>
                  </a:schemeClr>
                </a:solidFill>
              </a:defRPr>
            </a:lvl7pPr>
            <a:lvl8pPr marL="7058162" indent="0">
              <a:buNone/>
              <a:defRPr sz="3529">
                <a:solidFill>
                  <a:schemeClr val="tx1">
                    <a:tint val="75000"/>
                  </a:schemeClr>
                </a:solidFill>
              </a:defRPr>
            </a:lvl8pPr>
            <a:lvl9pPr marL="8066471" indent="0">
              <a:buNone/>
              <a:defRPr sz="35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2D57-531C-9041-A7BC-232BA15D90D3}" type="datetimeFigureOut">
              <a:rPr kumimoji="1" lang="zh-CN" altLang="en-US" smtClean="0"/>
              <a:t>2023/7/4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F1E4-656F-DA4D-872E-7FDE8C4E79F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3656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86413" y="9584954"/>
            <a:ext cx="8570556" cy="2284553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09044" y="9584954"/>
            <a:ext cx="8570556" cy="2284553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2D57-531C-9041-A7BC-232BA15D90D3}" type="datetimeFigureOut">
              <a:rPr kumimoji="1" lang="zh-CN" altLang="en-US" smtClean="0"/>
              <a:t>2023/7/4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F1E4-656F-DA4D-872E-7FDE8C4E79F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81002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9040" y="1916999"/>
            <a:ext cx="17393186" cy="695951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9042" y="8826495"/>
            <a:ext cx="8531167" cy="4325729"/>
          </a:xfrm>
        </p:spPr>
        <p:txBody>
          <a:bodyPr anchor="b"/>
          <a:lstStyle>
            <a:lvl1pPr marL="0" indent="0">
              <a:buNone/>
              <a:defRPr sz="5293" b="1"/>
            </a:lvl1pPr>
            <a:lvl2pPr marL="1008309" indent="0">
              <a:buNone/>
              <a:defRPr sz="4411" b="1"/>
            </a:lvl2pPr>
            <a:lvl3pPr marL="2016618" indent="0">
              <a:buNone/>
              <a:defRPr sz="3970" b="1"/>
            </a:lvl3pPr>
            <a:lvl4pPr marL="3024927" indent="0">
              <a:buNone/>
              <a:defRPr sz="3529" b="1"/>
            </a:lvl4pPr>
            <a:lvl5pPr marL="4033236" indent="0">
              <a:buNone/>
              <a:defRPr sz="3529" b="1"/>
            </a:lvl5pPr>
            <a:lvl6pPr marL="5041544" indent="0">
              <a:buNone/>
              <a:defRPr sz="3529" b="1"/>
            </a:lvl6pPr>
            <a:lvl7pPr marL="6049853" indent="0">
              <a:buNone/>
              <a:defRPr sz="3529" b="1"/>
            </a:lvl7pPr>
            <a:lvl8pPr marL="7058162" indent="0">
              <a:buNone/>
              <a:defRPr sz="3529" b="1"/>
            </a:lvl8pPr>
            <a:lvl9pPr marL="8066471" indent="0">
              <a:buNone/>
              <a:defRPr sz="3529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9042" y="13152224"/>
            <a:ext cx="8531167" cy="1934494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209045" y="8826495"/>
            <a:ext cx="8573182" cy="4325729"/>
          </a:xfrm>
        </p:spPr>
        <p:txBody>
          <a:bodyPr anchor="b"/>
          <a:lstStyle>
            <a:lvl1pPr marL="0" indent="0">
              <a:buNone/>
              <a:defRPr sz="5293" b="1"/>
            </a:lvl1pPr>
            <a:lvl2pPr marL="1008309" indent="0">
              <a:buNone/>
              <a:defRPr sz="4411" b="1"/>
            </a:lvl2pPr>
            <a:lvl3pPr marL="2016618" indent="0">
              <a:buNone/>
              <a:defRPr sz="3970" b="1"/>
            </a:lvl3pPr>
            <a:lvl4pPr marL="3024927" indent="0">
              <a:buNone/>
              <a:defRPr sz="3529" b="1"/>
            </a:lvl4pPr>
            <a:lvl5pPr marL="4033236" indent="0">
              <a:buNone/>
              <a:defRPr sz="3529" b="1"/>
            </a:lvl5pPr>
            <a:lvl6pPr marL="5041544" indent="0">
              <a:buNone/>
              <a:defRPr sz="3529" b="1"/>
            </a:lvl6pPr>
            <a:lvl7pPr marL="6049853" indent="0">
              <a:buNone/>
              <a:defRPr sz="3529" b="1"/>
            </a:lvl7pPr>
            <a:lvl8pPr marL="7058162" indent="0">
              <a:buNone/>
              <a:defRPr sz="3529" b="1"/>
            </a:lvl8pPr>
            <a:lvl9pPr marL="8066471" indent="0">
              <a:buNone/>
              <a:defRPr sz="3529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209045" y="13152224"/>
            <a:ext cx="8573182" cy="1934494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2D57-531C-9041-A7BC-232BA15D90D3}" type="datetimeFigureOut">
              <a:rPr kumimoji="1" lang="zh-CN" altLang="en-US" smtClean="0"/>
              <a:t>2023/7/4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F1E4-656F-DA4D-872E-7FDE8C4E79F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42016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2D57-531C-9041-A7BC-232BA15D90D3}" type="datetimeFigureOut">
              <a:rPr kumimoji="1" lang="zh-CN" altLang="en-US" smtClean="0"/>
              <a:t>2023/7/4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F1E4-656F-DA4D-872E-7FDE8C4E79F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01816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2D57-531C-9041-A7BC-232BA15D90D3}" type="datetimeFigureOut">
              <a:rPr kumimoji="1" lang="zh-CN" altLang="en-US" smtClean="0"/>
              <a:t>2023/7/4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F1E4-656F-DA4D-872E-7FDE8C4E79F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27954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9040" y="2400406"/>
            <a:ext cx="6504064" cy="8401421"/>
          </a:xfrm>
        </p:spPr>
        <p:txBody>
          <a:bodyPr anchor="b"/>
          <a:lstStyle>
            <a:lvl1pPr>
              <a:defRPr sz="7057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3182" y="5184218"/>
            <a:ext cx="10209044" cy="25587660"/>
          </a:xfrm>
        </p:spPr>
        <p:txBody>
          <a:bodyPr/>
          <a:lstStyle>
            <a:lvl1pPr>
              <a:defRPr sz="7057"/>
            </a:lvl1pPr>
            <a:lvl2pPr>
              <a:defRPr sz="6175"/>
            </a:lvl2pPr>
            <a:lvl3pPr>
              <a:defRPr sz="5293"/>
            </a:lvl3pPr>
            <a:lvl4pPr>
              <a:defRPr sz="4411"/>
            </a:lvl4pPr>
            <a:lvl5pPr>
              <a:defRPr sz="4411"/>
            </a:lvl5pPr>
            <a:lvl6pPr>
              <a:defRPr sz="4411"/>
            </a:lvl6pPr>
            <a:lvl7pPr>
              <a:defRPr sz="4411"/>
            </a:lvl7pPr>
            <a:lvl8pPr>
              <a:defRPr sz="4411"/>
            </a:lvl8pPr>
            <a:lvl9pPr>
              <a:defRPr sz="4411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89040" y="10801826"/>
            <a:ext cx="6504064" cy="20011720"/>
          </a:xfrm>
        </p:spPr>
        <p:txBody>
          <a:bodyPr/>
          <a:lstStyle>
            <a:lvl1pPr marL="0" indent="0">
              <a:buNone/>
              <a:defRPr sz="3529"/>
            </a:lvl1pPr>
            <a:lvl2pPr marL="1008309" indent="0">
              <a:buNone/>
              <a:defRPr sz="3088"/>
            </a:lvl2pPr>
            <a:lvl3pPr marL="2016618" indent="0">
              <a:buNone/>
              <a:defRPr sz="2646"/>
            </a:lvl3pPr>
            <a:lvl4pPr marL="3024927" indent="0">
              <a:buNone/>
              <a:defRPr sz="2205"/>
            </a:lvl4pPr>
            <a:lvl5pPr marL="4033236" indent="0">
              <a:buNone/>
              <a:defRPr sz="2205"/>
            </a:lvl5pPr>
            <a:lvl6pPr marL="5041544" indent="0">
              <a:buNone/>
              <a:defRPr sz="2205"/>
            </a:lvl6pPr>
            <a:lvl7pPr marL="6049853" indent="0">
              <a:buNone/>
              <a:defRPr sz="2205"/>
            </a:lvl7pPr>
            <a:lvl8pPr marL="7058162" indent="0">
              <a:buNone/>
              <a:defRPr sz="2205"/>
            </a:lvl8pPr>
            <a:lvl9pPr marL="8066471" indent="0">
              <a:buNone/>
              <a:defRPr sz="2205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2D57-531C-9041-A7BC-232BA15D90D3}" type="datetimeFigureOut">
              <a:rPr kumimoji="1" lang="zh-CN" altLang="en-US" smtClean="0"/>
              <a:t>2023/7/4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F1E4-656F-DA4D-872E-7FDE8C4E79F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333834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9040" y="2400406"/>
            <a:ext cx="6504064" cy="8401421"/>
          </a:xfrm>
        </p:spPr>
        <p:txBody>
          <a:bodyPr anchor="b"/>
          <a:lstStyle>
            <a:lvl1pPr>
              <a:defRPr sz="7057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73182" y="5184218"/>
            <a:ext cx="10209044" cy="25587660"/>
          </a:xfrm>
        </p:spPr>
        <p:txBody>
          <a:bodyPr anchor="t"/>
          <a:lstStyle>
            <a:lvl1pPr marL="0" indent="0">
              <a:buNone/>
              <a:defRPr sz="7057"/>
            </a:lvl1pPr>
            <a:lvl2pPr marL="1008309" indent="0">
              <a:buNone/>
              <a:defRPr sz="6175"/>
            </a:lvl2pPr>
            <a:lvl3pPr marL="2016618" indent="0">
              <a:buNone/>
              <a:defRPr sz="5293"/>
            </a:lvl3pPr>
            <a:lvl4pPr marL="3024927" indent="0">
              <a:buNone/>
              <a:defRPr sz="4411"/>
            </a:lvl4pPr>
            <a:lvl5pPr marL="4033236" indent="0">
              <a:buNone/>
              <a:defRPr sz="4411"/>
            </a:lvl5pPr>
            <a:lvl6pPr marL="5041544" indent="0">
              <a:buNone/>
              <a:defRPr sz="4411"/>
            </a:lvl6pPr>
            <a:lvl7pPr marL="6049853" indent="0">
              <a:buNone/>
              <a:defRPr sz="4411"/>
            </a:lvl7pPr>
            <a:lvl8pPr marL="7058162" indent="0">
              <a:buNone/>
              <a:defRPr sz="4411"/>
            </a:lvl8pPr>
            <a:lvl9pPr marL="8066471" indent="0">
              <a:buNone/>
              <a:defRPr sz="4411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89040" y="10801826"/>
            <a:ext cx="6504064" cy="20011720"/>
          </a:xfrm>
        </p:spPr>
        <p:txBody>
          <a:bodyPr/>
          <a:lstStyle>
            <a:lvl1pPr marL="0" indent="0">
              <a:buNone/>
              <a:defRPr sz="3529"/>
            </a:lvl1pPr>
            <a:lvl2pPr marL="1008309" indent="0">
              <a:buNone/>
              <a:defRPr sz="3088"/>
            </a:lvl2pPr>
            <a:lvl3pPr marL="2016618" indent="0">
              <a:buNone/>
              <a:defRPr sz="2646"/>
            </a:lvl3pPr>
            <a:lvl4pPr marL="3024927" indent="0">
              <a:buNone/>
              <a:defRPr sz="2205"/>
            </a:lvl4pPr>
            <a:lvl5pPr marL="4033236" indent="0">
              <a:buNone/>
              <a:defRPr sz="2205"/>
            </a:lvl5pPr>
            <a:lvl6pPr marL="5041544" indent="0">
              <a:buNone/>
              <a:defRPr sz="2205"/>
            </a:lvl6pPr>
            <a:lvl7pPr marL="6049853" indent="0">
              <a:buNone/>
              <a:defRPr sz="2205"/>
            </a:lvl7pPr>
            <a:lvl8pPr marL="7058162" indent="0">
              <a:buNone/>
              <a:defRPr sz="2205"/>
            </a:lvl8pPr>
            <a:lvl9pPr marL="8066471" indent="0">
              <a:buNone/>
              <a:defRPr sz="2205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2D57-531C-9041-A7BC-232BA15D90D3}" type="datetimeFigureOut">
              <a:rPr kumimoji="1" lang="zh-CN" altLang="en-US" smtClean="0"/>
              <a:t>2023/7/4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F1E4-656F-DA4D-872E-7FDE8C4E79F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0604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86414" y="1916999"/>
            <a:ext cx="17393186" cy="69595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6414" y="9584954"/>
            <a:ext cx="17393186" cy="228455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86413" y="33372317"/>
            <a:ext cx="4537353" cy="19169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6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D2D57-531C-9041-A7BC-232BA15D90D3}" type="datetimeFigureOut">
              <a:rPr kumimoji="1" lang="zh-CN" altLang="en-US" smtClean="0"/>
              <a:t>2023/7/4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79992" y="33372317"/>
            <a:ext cx="6806029" cy="19169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6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242247" y="33372317"/>
            <a:ext cx="4537353" cy="19169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6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FF1E4-656F-DA4D-872E-7FDE8C4E79F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31850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016618" rtl="0" eaLnBrk="1" latinLnBrk="0" hangingPunct="1">
        <a:lnSpc>
          <a:spcPct val="90000"/>
        </a:lnSpc>
        <a:spcBef>
          <a:spcPct val="0"/>
        </a:spcBef>
        <a:buNone/>
        <a:defRPr sz="970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4154" indent="-504154" algn="l" defTabSz="2016618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6175" kern="1200">
          <a:solidFill>
            <a:schemeClr val="tx1"/>
          </a:solidFill>
          <a:latin typeface="+mn-lt"/>
          <a:ea typeface="+mn-ea"/>
          <a:cs typeface="+mn-cs"/>
        </a:defRPr>
      </a:lvl1pPr>
      <a:lvl2pPr marL="1512463" indent="-504154" algn="l" defTabSz="2016618" rtl="0" eaLnBrk="1" latinLnBrk="0" hangingPunct="1">
        <a:lnSpc>
          <a:spcPct val="90000"/>
        </a:lnSpc>
        <a:spcBef>
          <a:spcPts val="1103"/>
        </a:spcBef>
        <a:buFont typeface="Arial" panose="020B0604020202020204" pitchFamily="34" charset="0"/>
        <a:buChar char="•"/>
        <a:defRPr sz="5293" kern="1200">
          <a:solidFill>
            <a:schemeClr val="tx1"/>
          </a:solidFill>
          <a:latin typeface="+mn-lt"/>
          <a:ea typeface="+mn-ea"/>
          <a:cs typeface="+mn-cs"/>
        </a:defRPr>
      </a:lvl2pPr>
      <a:lvl3pPr marL="2520772" indent="-504154" algn="l" defTabSz="2016618" rtl="0" eaLnBrk="1" latinLnBrk="0" hangingPunct="1">
        <a:lnSpc>
          <a:spcPct val="90000"/>
        </a:lnSpc>
        <a:spcBef>
          <a:spcPts val="1103"/>
        </a:spcBef>
        <a:buFont typeface="Arial" panose="020B0604020202020204" pitchFamily="34" charset="0"/>
        <a:buChar char="•"/>
        <a:defRPr sz="4411" kern="1200">
          <a:solidFill>
            <a:schemeClr val="tx1"/>
          </a:solidFill>
          <a:latin typeface="+mn-lt"/>
          <a:ea typeface="+mn-ea"/>
          <a:cs typeface="+mn-cs"/>
        </a:defRPr>
      </a:lvl3pPr>
      <a:lvl4pPr marL="3529081" indent="-504154" algn="l" defTabSz="2016618" rtl="0" eaLnBrk="1" latinLnBrk="0" hangingPunct="1">
        <a:lnSpc>
          <a:spcPct val="90000"/>
        </a:lnSpc>
        <a:spcBef>
          <a:spcPts val="1103"/>
        </a:spcBef>
        <a:buFont typeface="Arial" panose="020B0604020202020204" pitchFamily="34" charset="0"/>
        <a:buChar char="•"/>
        <a:defRPr sz="3970" kern="1200">
          <a:solidFill>
            <a:schemeClr val="tx1"/>
          </a:solidFill>
          <a:latin typeface="+mn-lt"/>
          <a:ea typeface="+mn-ea"/>
          <a:cs typeface="+mn-cs"/>
        </a:defRPr>
      </a:lvl4pPr>
      <a:lvl5pPr marL="4537390" indent="-504154" algn="l" defTabSz="2016618" rtl="0" eaLnBrk="1" latinLnBrk="0" hangingPunct="1">
        <a:lnSpc>
          <a:spcPct val="90000"/>
        </a:lnSpc>
        <a:spcBef>
          <a:spcPts val="1103"/>
        </a:spcBef>
        <a:buFont typeface="Arial" panose="020B0604020202020204" pitchFamily="34" charset="0"/>
        <a:buChar char="•"/>
        <a:defRPr sz="3970" kern="1200">
          <a:solidFill>
            <a:schemeClr val="tx1"/>
          </a:solidFill>
          <a:latin typeface="+mn-lt"/>
          <a:ea typeface="+mn-ea"/>
          <a:cs typeface="+mn-cs"/>
        </a:defRPr>
      </a:lvl5pPr>
      <a:lvl6pPr marL="5545699" indent="-504154" algn="l" defTabSz="2016618" rtl="0" eaLnBrk="1" latinLnBrk="0" hangingPunct="1">
        <a:lnSpc>
          <a:spcPct val="90000"/>
        </a:lnSpc>
        <a:spcBef>
          <a:spcPts val="1103"/>
        </a:spcBef>
        <a:buFont typeface="Arial" panose="020B0604020202020204" pitchFamily="34" charset="0"/>
        <a:buChar char="•"/>
        <a:defRPr sz="3970" kern="1200">
          <a:solidFill>
            <a:schemeClr val="tx1"/>
          </a:solidFill>
          <a:latin typeface="+mn-lt"/>
          <a:ea typeface="+mn-ea"/>
          <a:cs typeface="+mn-cs"/>
        </a:defRPr>
      </a:lvl6pPr>
      <a:lvl7pPr marL="6554008" indent="-504154" algn="l" defTabSz="2016618" rtl="0" eaLnBrk="1" latinLnBrk="0" hangingPunct="1">
        <a:lnSpc>
          <a:spcPct val="90000"/>
        </a:lnSpc>
        <a:spcBef>
          <a:spcPts val="1103"/>
        </a:spcBef>
        <a:buFont typeface="Arial" panose="020B0604020202020204" pitchFamily="34" charset="0"/>
        <a:buChar char="•"/>
        <a:defRPr sz="3970" kern="1200">
          <a:solidFill>
            <a:schemeClr val="tx1"/>
          </a:solidFill>
          <a:latin typeface="+mn-lt"/>
          <a:ea typeface="+mn-ea"/>
          <a:cs typeface="+mn-cs"/>
        </a:defRPr>
      </a:lvl7pPr>
      <a:lvl8pPr marL="7562317" indent="-504154" algn="l" defTabSz="2016618" rtl="0" eaLnBrk="1" latinLnBrk="0" hangingPunct="1">
        <a:lnSpc>
          <a:spcPct val="90000"/>
        </a:lnSpc>
        <a:spcBef>
          <a:spcPts val="1103"/>
        </a:spcBef>
        <a:buFont typeface="Arial" panose="020B0604020202020204" pitchFamily="34" charset="0"/>
        <a:buChar char="•"/>
        <a:defRPr sz="3970" kern="1200">
          <a:solidFill>
            <a:schemeClr val="tx1"/>
          </a:solidFill>
          <a:latin typeface="+mn-lt"/>
          <a:ea typeface="+mn-ea"/>
          <a:cs typeface="+mn-cs"/>
        </a:defRPr>
      </a:lvl8pPr>
      <a:lvl9pPr marL="8570625" indent="-504154" algn="l" defTabSz="2016618" rtl="0" eaLnBrk="1" latinLnBrk="0" hangingPunct="1">
        <a:lnSpc>
          <a:spcPct val="90000"/>
        </a:lnSpc>
        <a:spcBef>
          <a:spcPts val="1103"/>
        </a:spcBef>
        <a:buFont typeface="Arial" panose="020B0604020202020204" pitchFamily="34" charset="0"/>
        <a:buChar char="•"/>
        <a:defRPr sz="397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16618" rtl="0" eaLnBrk="1" latinLnBrk="0" hangingPunct="1">
        <a:defRPr sz="3970" kern="1200">
          <a:solidFill>
            <a:schemeClr val="tx1"/>
          </a:solidFill>
          <a:latin typeface="+mn-lt"/>
          <a:ea typeface="+mn-ea"/>
          <a:cs typeface="+mn-cs"/>
        </a:defRPr>
      </a:lvl1pPr>
      <a:lvl2pPr marL="1008309" algn="l" defTabSz="2016618" rtl="0" eaLnBrk="1" latinLnBrk="0" hangingPunct="1">
        <a:defRPr sz="3970" kern="1200">
          <a:solidFill>
            <a:schemeClr val="tx1"/>
          </a:solidFill>
          <a:latin typeface="+mn-lt"/>
          <a:ea typeface="+mn-ea"/>
          <a:cs typeface="+mn-cs"/>
        </a:defRPr>
      </a:lvl2pPr>
      <a:lvl3pPr marL="2016618" algn="l" defTabSz="2016618" rtl="0" eaLnBrk="1" latinLnBrk="0" hangingPunct="1">
        <a:defRPr sz="3970" kern="1200">
          <a:solidFill>
            <a:schemeClr val="tx1"/>
          </a:solidFill>
          <a:latin typeface="+mn-lt"/>
          <a:ea typeface="+mn-ea"/>
          <a:cs typeface="+mn-cs"/>
        </a:defRPr>
      </a:lvl3pPr>
      <a:lvl4pPr marL="3024927" algn="l" defTabSz="2016618" rtl="0" eaLnBrk="1" latinLnBrk="0" hangingPunct="1">
        <a:defRPr sz="3970" kern="1200">
          <a:solidFill>
            <a:schemeClr val="tx1"/>
          </a:solidFill>
          <a:latin typeface="+mn-lt"/>
          <a:ea typeface="+mn-ea"/>
          <a:cs typeface="+mn-cs"/>
        </a:defRPr>
      </a:lvl4pPr>
      <a:lvl5pPr marL="4033236" algn="l" defTabSz="2016618" rtl="0" eaLnBrk="1" latinLnBrk="0" hangingPunct="1">
        <a:defRPr sz="3970" kern="1200">
          <a:solidFill>
            <a:schemeClr val="tx1"/>
          </a:solidFill>
          <a:latin typeface="+mn-lt"/>
          <a:ea typeface="+mn-ea"/>
          <a:cs typeface="+mn-cs"/>
        </a:defRPr>
      </a:lvl5pPr>
      <a:lvl6pPr marL="5041544" algn="l" defTabSz="2016618" rtl="0" eaLnBrk="1" latinLnBrk="0" hangingPunct="1">
        <a:defRPr sz="3970" kern="1200">
          <a:solidFill>
            <a:schemeClr val="tx1"/>
          </a:solidFill>
          <a:latin typeface="+mn-lt"/>
          <a:ea typeface="+mn-ea"/>
          <a:cs typeface="+mn-cs"/>
        </a:defRPr>
      </a:lvl6pPr>
      <a:lvl7pPr marL="6049853" algn="l" defTabSz="2016618" rtl="0" eaLnBrk="1" latinLnBrk="0" hangingPunct="1">
        <a:defRPr sz="3970" kern="1200">
          <a:solidFill>
            <a:schemeClr val="tx1"/>
          </a:solidFill>
          <a:latin typeface="+mn-lt"/>
          <a:ea typeface="+mn-ea"/>
          <a:cs typeface="+mn-cs"/>
        </a:defRPr>
      </a:lvl7pPr>
      <a:lvl8pPr marL="7058162" algn="l" defTabSz="2016618" rtl="0" eaLnBrk="1" latinLnBrk="0" hangingPunct="1">
        <a:defRPr sz="3970" kern="1200">
          <a:solidFill>
            <a:schemeClr val="tx1"/>
          </a:solidFill>
          <a:latin typeface="+mn-lt"/>
          <a:ea typeface="+mn-ea"/>
          <a:cs typeface="+mn-cs"/>
        </a:defRPr>
      </a:lvl8pPr>
      <a:lvl9pPr marL="8066471" algn="l" defTabSz="2016618" rtl="0" eaLnBrk="1" latinLnBrk="0" hangingPunct="1">
        <a:defRPr sz="39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6751" y="4655686"/>
            <a:ext cx="16447138" cy="3516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7" name="矩形 9"/>
          <p:cNvSpPr>
            <a:spLocks noChangeArrowheads="1"/>
          </p:cNvSpPr>
          <p:nvPr/>
        </p:nvSpPr>
        <p:spPr bwMode="auto">
          <a:xfrm>
            <a:off x="1093697" y="4855012"/>
            <a:ext cx="17460199" cy="3533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6201" tIns="73100" rIns="146201" bIns="73100">
            <a:spAutoFit/>
          </a:bodyPr>
          <a:lstStyle/>
          <a:p>
            <a:pPr algn="ctr" eaLnBrk="1" hangingPunct="1"/>
            <a:r>
              <a:rPr lang="zh-CN" altLang="en-US" sz="6001" b="1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中文题目采用黑体</a:t>
            </a:r>
            <a:r>
              <a:rPr lang="en-US" altLang="zh-CN" sz="6001" b="1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60</a:t>
            </a:r>
            <a:r>
              <a:rPr lang="zh-CN" altLang="en-US" sz="6001" b="1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号字体加粗</a:t>
            </a:r>
            <a:endParaRPr lang="en-US" altLang="zh-CN" sz="6001" b="1" dirty="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algn="ctr"/>
            <a:r>
              <a:rPr lang="zh-CN" altLang="en-US" sz="4000" dirty="0">
                <a:latin typeface="宋体" panose="02010600030101010101" pitchFamily="2" charset="-122"/>
                <a:ea typeface="宋体" panose="02010600030101010101" pitchFamily="2" charset="-122"/>
              </a:rPr>
              <a:t>作者采用</a:t>
            </a:r>
            <a:r>
              <a:rPr lang="zh-CN" altLang="zh-CN" sz="4000" dirty="0"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en-US" altLang="zh-CN" sz="4000" dirty="0">
                <a:latin typeface="宋体" panose="02010600030101010101" pitchFamily="2" charset="-122"/>
                <a:ea typeface="宋体" panose="02010600030101010101" pitchFamily="2" charset="-122"/>
              </a:rPr>
              <a:t>0</a:t>
            </a:r>
            <a:r>
              <a:rPr lang="zh-CN" altLang="en-US" sz="4000" dirty="0">
                <a:latin typeface="宋体" panose="02010600030101010101" pitchFamily="2" charset="-122"/>
                <a:ea typeface="宋体" panose="02010600030101010101" pitchFamily="2" charset="-122"/>
              </a:rPr>
              <a:t>号宋体</a:t>
            </a:r>
            <a:endParaRPr lang="en-US" altLang="zh-CN" sz="40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ctr"/>
            <a:r>
              <a:rPr lang="zh-CN" altLang="en-US" sz="4000" dirty="0">
                <a:latin typeface="宋体" panose="02010600030101010101" pitchFamily="2" charset="-122"/>
                <a:ea typeface="宋体" panose="02010600030101010101" pitchFamily="2" charset="-122"/>
              </a:rPr>
              <a:t>单位、联系邮箱 采用</a:t>
            </a:r>
            <a:r>
              <a:rPr lang="zh-CN" altLang="zh-CN" sz="4000" dirty="0"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en-US" altLang="zh-CN" sz="4000" dirty="0">
                <a:latin typeface="宋体" panose="02010600030101010101" pitchFamily="2" charset="-122"/>
                <a:ea typeface="宋体" panose="02010600030101010101" pitchFamily="2" charset="-122"/>
              </a:rPr>
              <a:t>0</a:t>
            </a:r>
            <a:r>
              <a:rPr lang="zh-CN" altLang="en-US" sz="4000" dirty="0">
                <a:latin typeface="宋体" panose="02010600030101010101" pitchFamily="2" charset="-122"/>
                <a:ea typeface="宋体" panose="02010600030101010101" pitchFamily="2" charset="-122"/>
              </a:rPr>
              <a:t>号宋体</a:t>
            </a:r>
            <a:endParaRPr lang="en-US" altLang="zh-CN" sz="40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ctr" eaLnBrk="1" hangingPunct="1"/>
            <a:r>
              <a:rPr lang="zh-CN" altLang="en-US" sz="4000" dirty="0">
                <a:latin typeface="宋体" panose="02010600030101010101" pitchFamily="2" charset="-122"/>
                <a:ea typeface="宋体" panose="02010600030101010101" pitchFamily="2" charset="-122"/>
              </a:rPr>
              <a:t>论文壁报应包含目的、方法、结果、结论</a:t>
            </a:r>
            <a:endParaRPr lang="en-US" altLang="zh-CN" sz="40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ctr" eaLnBrk="1" hangingPunct="1"/>
            <a:endParaRPr lang="en-US" altLang="zh-CN" sz="40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" name="TextBox 11">
            <a:extLst>
              <a:ext uri="{FF2B5EF4-FFF2-40B4-BE49-F238E27FC236}">
                <a16:creationId xmlns:a16="http://schemas.microsoft.com/office/drawing/2014/main" id="{AA7DA624-709F-4673-97EE-AC9E4BFFD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427" y="9218427"/>
            <a:ext cx="9536764" cy="24277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6201" tIns="73100" rIns="146201" bIns="73100">
            <a:spAutoFit/>
          </a:bodyPr>
          <a:lstStyle>
            <a:lvl1pPr>
              <a:defRPr sz="10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defRPr>
            </a:lvl1pPr>
            <a:lvl2pPr marL="742950" indent="-285750">
              <a:defRPr sz="9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 sz="7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 sz="65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 sz="65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b="1" dirty="0"/>
              <a:t>目的</a:t>
            </a:r>
            <a:endParaRPr lang="en-US" altLang="zh-CN" sz="32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200" dirty="0"/>
              <a:t>摘要采用</a:t>
            </a:r>
            <a:r>
              <a:rPr lang="en-US" altLang="zh-CN" sz="3200" dirty="0"/>
              <a:t>48</a:t>
            </a:r>
            <a:r>
              <a:rPr lang="zh-CN" altLang="en-US" sz="3200" dirty="0"/>
              <a:t>号宋体</a:t>
            </a:r>
            <a:endParaRPr lang="en-US" altLang="zh-CN" sz="32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2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样文样文 样文 样文 </a:t>
            </a:r>
            <a:endParaRPr lang="en-US" altLang="zh-CN" sz="32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2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200" dirty="0"/>
          </a:p>
          <a:p>
            <a:pPr eaLnBrk="1" hangingPunct="1"/>
            <a:endParaRPr lang="en-US" altLang="zh-CN" sz="3200" dirty="0"/>
          </a:p>
          <a:p>
            <a:pPr eaLnBrk="1" hangingPunct="1"/>
            <a:r>
              <a:rPr lang="zh-CN" altLang="en-US" sz="3200" b="1" dirty="0"/>
              <a:t>方法</a:t>
            </a:r>
            <a:endParaRPr lang="en-US" altLang="zh-CN" sz="32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2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200" dirty="0"/>
          </a:p>
          <a:p>
            <a:pPr eaLnBrk="1" hangingPunct="1"/>
            <a:endParaRPr lang="en-US" altLang="zh-CN" sz="3200" dirty="0"/>
          </a:p>
          <a:p>
            <a:pPr eaLnBrk="1" hangingPunct="1"/>
            <a:r>
              <a:rPr lang="zh-CN" altLang="en-US" sz="3200" b="1" dirty="0"/>
              <a:t>结果</a:t>
            </a:r>
            <a:endParaRPr lang="en-US" altLang="zh-CN" sz="32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2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样文样文 样文 样文 样文 样文 样文 样文 样文 </a:t>
            </a:r>
            <a:endParaRPr lang="en-US" altLang="zh-CN" sz="32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2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</a:t>
            </a:r>
            <a:endParaRPr lang="en-US" altLang="zh-CN" sz="3200" dirty="0"/>
          </a:p>
          <a:p>
            <a:r>
              <a:rPr lang="zh-CN" altLang="en-US" sz="3200" dirty="0"/>
              <a:t>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</a:t>
            </a:r>
          </a:p>
        </p:txBody>
      </p:sp>
      <p:pic>
        <p:nvPicPr>
          <p:cNvPr id="5" name="图片 14" descr="屏幕剪辑">
            <a:extLst>
              <a:ext uri="{FF2B5EF4-FFF2-40B4-BE49-F238E27FC236}">
                <a16:creationId xmlns:a16="http://schemas.microsoft.com/office/drawing/2014/main" id="{E8D14042-E046-4EAD-A0C6-02285782E2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1673" y="9342941"/>
            <a:ext cx="9301040" cy="8013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矩形 15">
            <a:extLst>
              <a:ext uri="{FF2B5EF4-FFF2-40B4-BE49-F238E27FC236}">
                <a16:creationId xmlns:a16="http://schemas.microsoft.com/office/drawing/2014/main" id="{5561A249-C9CE-4E67-9C25-B3EBB256AE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91673" y="19387312"/>
            <a:ext cx="9301040" cy="14098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6201" tIns="73100" rIns="146201" bIns="73100">
            <a:spAutoFit/>
          </a:bodyPr>
          <a:lstStyle/>
          <a:p>
            <a:pPr eaLnBrk="1" hangingPunct="1"/>
            <a:r>
              <a:rPr lang="zh-CN" altLang="en-US" sz="2933" b="1" dirty="0">
                <a:latin typeface="宋体" panose="02010600030101010101" pitchFamily="2" charset="-122"/>
                <a:ea typeface="宋体" panose="02010600030101010101" pitchFamily="2" charset="-122"/>
              </a:rPr>
              <a:t>结论</a:t>
            </a:r>
            <a:endParaRPr lang="en-US" altLang="zh-CN" sz="2933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133" dirty="0">
                <a:latin typeface="宋体" panose="02010600030101010101" pitchFamily="2" charset="-122"/>
                <a:ea typeface="宋体" panose="02010600030101010101" pitchFamily="2" charset="-122"/>
              </a:rPr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133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133" dirty="0">
                <a:latin typeface="宋体" panose="02010600030101010101" pitchFamily="2" charset="-122"/>
                <a:ea typeface="宋体" panose="02010600030101010101" pitchFamily="2" charset="-122"/>
              </a:rPr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133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3133" dirty="0">
                <a:latin typeface="宋体" panose="02010600030101010101" pitchFamily="2" charset="-122"/>
                <a:ea typeface="宋体" panose="02010600030101010101" pitchFamily="2" charset="-122"/>
              </a:rPr>
              <a:t>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</a:t>
            </a:r>
            <a:endParaRPr lang="en-US" altLang="zh-CN" sz="3133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zh-CN" sz="3133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9" name="矩形 1">
            <a:extLst>
              <a:ext uri="{FF2B5EF4-FFF2-40B4-BE49-F238E27FC236}">
                <a16:creationId xmlns:a16="http://schemas.microsoft.com/office/drawing/2014/main" id="{3E8F50D7-43D9-42AA-9C0B-D82564FC30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4617215"/>
            <a:ext cx="20098510" cy="7417415"/>
          </a:xfrm>
          <a:prstGeom prst="rect">
            <a:avLst/>
          </a:prstGeom>
          <a:solidFill>
            <a:srgbClr val="DBEEF4">
              <a:alpha val="8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请勿改变页面大小</a:t>
            </a:r>
            <a:r>
              <a:rPr lang="en-US" altLang="zh-CN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,</a:t>
            </a:r>
          </a:p>
          <a:p>
            <a:pPr algn="ctr"/>
            <a:r>
              <a:rPr lang="zh-CN" altLang="en-US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排版样式除标题外，可以自主修改</a:t>
            </a:r>
            <a:endParaRPr lang="en-US" altLang="zh-CN" sz="8000" b="1" dirty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 eaLnBrk="1" hangingPunct="1"/>
            <a:endParaRPr lang="en-US" altLang="zh-CN" sz="8000" b="1" dirty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 eaLnBrk="1" hangingPunct="1"/>
            <a:r>
              <a:rPr lang="zh-CN" altLang="en-US" sz="78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壁报（</a:t>
            </a:r>
            <a:r>
              <a:rPr lang="zh-CN" altLang="en-US" sz="4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目的、方法、结果、结论四个部分</a:t>
            </a:r>
            <a:r>
              <a:rPr lang="zh-CN" altLang="en-US" sz="78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）只能</a:t>
            </a:r>
            <a:r>
              <a:rPr lang="en-US" altLang="zh-CN" sz="78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</a:t>
            </a:r>
            <a:r>
              <a:rPr lang="zh-CN" altLang="en-US" sz="78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页幻灯，</a:t>
            </a:r>
            <a:endParaRPr lang="en-US" altLang="zh-CN" sz="7800" b="1" dirty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 eaLnBrk="1" hangingPunct="1"/>
            <a:r>
              <a:rPr lang="zh-CN" altLang="en-US" sz="78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排版样式可以自定义，</a:t>
            </a:r>
            <a:endParaRPr lang="en-US" altLang="zh-CN" sz="7800" b="1" dirty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 eaLnBrk="1" hangingPunct="1"/>
            <a:r>
              <a:rPr lang="zh-CN" altLang="en-US" sz="8000" b="1" dirty="0">
                <a:latin typeface="等线" panose="02010600030101010101" pitchFamily="2" charset="-122"/>
                <a:ea typeface="等线" panose="02010600030101010101" pitchFamily="2" charset="-122"/>
              </a:rPr>
              <a:t>正式壁报请删除此提示</a:t>
            </a:r>
            <a:endParaRPr lang="en-US" altLang="zh-CN" sz="8000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86788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477</TotalTime>
  <Words>1305</Words>
  <Application>Microsoft Office PowerPoint</Application>
  <PresentationFormat>自定义</PresentationFormat>
  <Paragraphs>26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等线</vt:lpstr>
      <vt:lpstr>黑体</vt:lpstr>
      <vt:lpstr>宋体</vt:lpstr>
      <vt:lpstr>Arial</vt:lpstr>
      <vt:lpstr>Calibri</vt:lpstr>
      <vt:lpstr>Calibri Light</vt:lpstr>
      <vt:lpstr>Office 主题</vt:lpstr>
      <vt:lpstr>PowerPoint 演示文稿</vt:lpstr>
    </vt:vector>
  </TitlesOfParts>
  <Company>成都金马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慧敏 刘</dc:creator>
  <cp:lastModifiedBy>qxx@kunbocs.cn</cp:lastModifiedBy>
  <cp:revision>30</cp:revision>
  <dcterms:created xsi:type="dcterms:W3CDTF">2016-09-23T06:58:00Z</dcterms:created>
  <dcterms:modified xsi:type="dcterms:W3CDTF">2023-07-04T03:43:20Z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2052-10.1.0.5973</vt:lpwstr>
  </property>
</Properties>
</file>