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8722975" cy="33281938"/>
  <p:notesSz cx="6858000" cy="9144000"/>
  <p:custDataLst>
    <p:tags r:id="rId4"/>
  </p:custDataLst>
  <p:defaultTextStyle>
    <a:defPPr>
      <a:defRPr lang="zh-CN"/>
    </a:defPPr>
    <a:lvl1pPr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630" indent="-730250"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655"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9155" indent="-2922905"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8"/>
    <p:restoredTop sz="92904"/>
  </p:normalViewPr>
  <p:slideViewPr>
    <p:cSldViewPr showGuides="1">
      <p:cViewPr varScale="1">
        <p:scale>
          <a:sx n="18" d="100"/>
          <a:sy n="18" d="100"/>
        </p:scale>
        <p:origin x="2208" y="80"/>
      </p:cViewPr>
      <p:guideLst>
        <p:guide orient="horz" pos="1048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6F5846B2-2FAB-4E63-BE5C-531460FD8783}" type="datetimeFigureOut">
              <a:rPr lang="zh-CN" altLang="en-US"/>
              <a:t>2023/7/12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70721A-2528-4368-8975-63417B4ACCF9}"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724FE93-9D43-4261-8F9A-4FB981293058}" type="datetimeFigureOut">
              <a:rPr lang="zh-CN" altLang="en-US"/>
              <a:t>2023/7/12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EDEA86E-2133-4743-8686-7364C2B86A37}"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8D5F6D6-47D6-487D-A048-67B452D04676}" type="datetimeFigureOut">
              <a:rPr lang="zh-CN" altLang="en-US"/>
              <a:t>2023/7/12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CE8D50-9293-4714-A81A-2D8CDD8A5F6B}"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D7F532C-8DF3-4825-BC34-0C8500DCD71E}" type="datetimeFigureOut">
              <a:rPr lang="zh-CN" altLang="en-US"/>
              <a:t>2023/7/12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56CABE-480A-4507-9AB0-3206ED2A4798}"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5E81D86-B563-406C-8CB8-BEFE79AD5305}" type="datetimeFigureOut">
              <a:rPr lang="zh-CN" altLang="en-US"/>
              <a:t>2023/7/12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4D749F7-7DD7-4638-B89B-C132F2ACB1EA}"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B630A2A-588E-42C1-AB6E-79923C9040C5}" type="datetimeFigureOut">
              <a:rPr lang="zh-CN" altLang="en-US"/>
              <a:t>2023/7/12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38AEF5E-FC16-4B57-AA38-142439B81DF7}"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E8820F34-24A2-4C81-9485-BA99631B2E81}" type="datetimeFigureOut">
              <a:rPr lang="zh-CN" altLang="en-US"/>
              <a:t>2023/7/12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AF48A49-6D3F-46D5-9928-AFD6E32344CF}"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4190DCA-A330-4BF1-83F7-AA52575942FE}" type="datetimeFigureOut">
              <a:rPr lang="zh-CN" altLang="en-US"/>
              <a:t>2023/7/12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ED0F02F-ECA9-4C90-A01B-B26D97D4B59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3D24FA8-F086-4486-B161-70696DE57093}" type="datetimeFigureOut">
              <a:rPr lang="zh-CN" altLang="en-US"/>
              <a:t>2023/7/12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4FFDD9F-5C47-4FCB-BA3E-8B4B7FD36EF6}"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C03EF2C-C42E-4B40-A14A-487918E371C4}" type="datetimeFigureOut">
              <a:rPr lang="zh-CN" altLang="en-US"/>
              <a:t>2023/7/12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E67F0D-E40D-430C-B73C-150CDE74A6BA}"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a:t>单击此处编辑母版标题样式</a:t>
            </a:r>
          </a:p>
        </p:txBody>
      </p:sp>
      <p:sp>
        <p:nvSpPr>
          <p:cNvPr id="3" name="图片占位符 2"/>
          <p:cNvSpPr>
            <a:spLocks noGrp="1"/>
          </p:cNvSpPr>
          <p:nvPr>
            <p:ph type="pic" idx="1"/>
          </p:nvPr>
        </p:nvSpPr>
        <p:spPr>
          <a:xfrm>
            <a:off x="3669835" y="2973804"/>
            <a:ext cx="11233785" cy="19969163"/>
          </a:xfrm>
        </p:spPr>
        <p:txBody>
          <a:bodyPr rtlCol="0">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lvl="0"/>
            <a:endParaRPr lang="zh-CN" altLang="en-US" noProof="0"/>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A13691C-FF6E-481C-B5D8-966C72C5F494}" type="datetimeFigureOut">
              <a:rPr lang="zh-CN" altLang="en-US"/>
              <a:t>2023/7/12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9BE3900-685F-46C9-A3FE-77630EBE84CA}"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936625" y="1331913"/>
            <a:ext cx="16849725"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936625" y="7767638"/>
            <a:ext cx="16849725" cy="2196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36625" y="30846713"/>
            <a:ext cx="4367213" cy="1773237"/>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a:defRPr/>
            </a:pPr>
            <a:fld id="{43FA5518-68A3-4C94-814E-3C34FAFC7899}" type="datetimeFigureOut">
              <a:rPr lang="zh-CN" altLang="en-US"/>
              <a:t>2023/7/12</a:t>
            </a:fld>
            <a:endParaRPr lang="zh-CN" altLang="en-US"/>
          </a:p>
        </p:txBody>
      </p:sp>
      <p:sp>
        <p:nvSpPr>
          <p:cNvPr id="5" name="页脚占位符 4"/>
          <p:cNvSpPr>
            <a:spLocks noGrp="1"/>
          </p:cNvSpPr>
          <p:nvPr>
            <p:ph type="ftr" sz="quarter" idx="3"/>
          </p:nvPr>
        </p:nvSpPr>
        <p:spPr>
          <a:xfrm>
            <a:off x="6396038" y="30846713"/>
            <a:ext cx="5930900" cy="1773237"/>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3419138" y="30846713"/>
            <a:ext cx="4367212" cy="1773237"/>
          </a:xfrm>
          <a:prstGeom prst="rect">
            <a:avLst/>
          </a:prstGeom>
        </p:spPr>
        <p:txBody>
          <a:bodyPr vert="horz" lIns="297134" tIns="148567" rIns="297134" bIns="148567" rtlCol="0" anchor="ctr"/>
          <a:lstStyle>
            <a:lvl1pPr algn="r" defTabSz="2971165" fontAlgn="auto">
              <a:spcBef>
                <a:spcPts val="0"/>
              </a:spcBef>
              <a:spcAft>
                <a:spcPts val="0"/>
              </a:spcAft>
              <a:defRPr sz="4000">
                <a:solidFill>
                  <a:schemeClr val="tx1">
                    <a:tint val="75000"/>
                  </a:schemeClr>
                </a:solidFill>
                <a:latin typeface="+mn-lt"/>
                <a:ea typeface="+mn-ea"/>
              </a:defRPr>
            </a:lvl1pPr>
          </a:lstStyle>
          <a:p>
            <a:pPr>
              <a:defRPr/>
            </a:pPr>
            <a:fld id="{E6D57019-8046-4225-923B-7ED4D2D0A31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2" name="TextBox 11"/>
          <p:cNvSpPr txBox="1">
            <a:spLocks noChangeArrowheads="1"/>
          </p:cNvSpPr>
          <p:nvPr/>
        </p:nvSpPr>
        <p:spPr bwMode="auto">
          <a:xfrm>
            <a:off x="600075" y="9633125"/>
            <a:ext cx="10217150" cy="240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10400">
                <a:solidFill>
                  <a:schemeClr val="tx1"/>
                </a:solidFill>
                <a:latin typeface="Calibri" panose="020F0502020204030204" pitchFamily="34" charset="0"/>
                <a:ea typeface="宋体" panose="02010600030101010101" pitchFamily="2" charset="-122"/>
              </a:defRPr>
            </a:lvl1pPr>
            <a:lvl2pPr marL="742950" indent="-285750">
              <a:defRPr sz="9000">
                <a:solidFill>
                  <a:schemeClr val="tx1"/>
                </a:solidFill>
                <a:latin typeface="Calibri" panose="020F0502020204030204" pitchFamily="34" charset="0"/>
                <a:ea typeface="宋体" panose="02010600030101010101" pitchFamily="2" charset="-122"/>
              </a:defRPr>
            </a:lvl2pPr>
            <a:lvl3pPr marL="1143000" indent="-228600">
              <a:defRPr sz="7800">
                <a:solidFill>
                  <a:schemeClr val="tx1"/>
                </a:solidFill>
                <a:latin typeface="Calibri" panose="020F0502020204030204" pitchFamily="34" charset="0"/>
                <a:ea typeface="宋体" panose="02010600030101010101" pitchFamily="2" charset="-122"/>
              </a:defRPr>
            </a:lvl3pPr>
            <a:lvl4pPr marL="1600200" indent="-228600">
              <a:defRPr sz="6500">
                <a:solidFill>
                  <a:schemeClr val="tx1"/>
                </a:solidFill>
                <a:latin typeface="Calibri" panose="020F0502020204030204" pitchFamily="34" charset="0"/>
                <a:ea typeface="宋体" panose="02010600030101010101" pitchFamily="2" charset="-122"/>
              </a:defRPr>
            </a:lvl4pPr>
            <a:lvl5pPr marL="2057400" indent="-228600">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r>
              <a:rPr lang="zh-CN" altLang="en-US" sz="3300" b="1" dirty="0"/>
              <a:t>目的（</a:t>
            </a:r>
            <a:r>
              <a:rPr lang="zh-CN" altLang="en-US" sz="3300" b="1" dirty="0">
                <a:latin typeface="+mn-ea"/>
                <a:ea typeface="+mn-ea"/>
              </a:rPr>
              <a:t>正文</a:t>
            </a:r>
            <a:r>
              <a:rPr lang="en-US" altLang="zh-CN" sz="3300" b="1" dirty="0">
                <a:latin typeface="+mn-ea"/>
                <a:ea typeface="+mn-ea"/>
              </a:rPr>
              <a:t>33</a:t>
            </a:r>
            <a:r>
              <a:rPr lang="zh-CN" altLang="en-US" sz="3300" b="1" dirty="0">
                <a:latin typeface="+mn-ea"/>
                <a:ea typeface="+mn-ea"/>
              </a:rPr>
              <a:t>号字体）</a:t>
            </a:r>
            <a:endParaRPr lang="en-US" altLang="zh-CN" sz="3300" b="1" dirty="0">
              <a:latin typeface="+mn-ea"/>
              <a:ea typeface="+mn-ea"/>
            </a:endParaRPr>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endParaRPr lang="en-US" altLang="zh-CN" sz="3300" dirty="0"/>
          </a:p>
          <a:p>
            <a:r>
              <a:rPr lang="zh-CN" altLang="en-US" sz="3300" b="1" dirty="0"/>
              <a:t>方法</a:t>
            </a:r>
            <a:endParaRPr lang="en-US" altLang="zh-CN" sz="3300" b="1" dirty="0"/>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endParaRPr lang="en-US" altLang="zh-CN" sz="3300" dirty="0"/>
          </a:p>
          <a:p>
            <a:r>
              <a:rPr lang="zh-CN" altLang="en-US" sz="3300" b="1" dirty="0"/>
              <a:t>结果</a:t>
            </a:r>
            <a:endParaRPr lang="en-US" altLang="zh-CN" sz="3300" b="1" dirty="0"/>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a:buFont typeface="Arial" panose="020B0604020202020204" pitchFamily="34" charset="0"/>
              <a:buNone/>
            </a:pPr>
            <a:endParaRPr lang="en-US" altLang="zh-CN" sz="3300" dirty="0"/>
          </a:p>
          <a:p>
            <a:endParaRPr lang="zh-CN" altLang="en-US" sz="3300" dirty="0"/>
          </a:p>
        </p:txBody>
      </p:sp>
      <p:pic>
        <p:nvPicPr>
          <p:cNvPr id="2053" name="图片 14" descr="屏幕剪辑"/>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1675" y="9417101"/>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矩形 15"/>
          <p:cNvSpPr>
            <a:spLocks noChangeArrowheads="1"/>
          </p:cNvSpPr>
          <p:nvPr/>
        </p:nvSpPr>
        <p:spPr bwMode="auto">
          <a:xfrm>
            <a:off x="10817225" y="19341108"/>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r>
              <a:rPr lang="zh-CN" altLang="en-US" sz="3000" b="1" dirty="0"/>
              <a:t>结论</a:t>
            </a:r>
            <a:endParaRPr lang="en-US" altLang="zh-CN" sz="3000" b="1" dirty="0"/>
          </a:p>
          <a:p>
            <a:pPr>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a:buFont typeface="Arial" panose="020B0604020202020204" pitchFamily="34" charset="0"/>
              <a:buNone/>
            </a:pPr>
            <a:endParaRPr lang="en-US" altLang="zh-CN" sz="3200" dirty="0"/>
          </a:p>
        </p:txBody>
      </p:sp>
      <p:pic>
        <p:nvPicPr>
          <p:cNvPr id="5" name="Picture 5">
            <a:extLst>
              <a:ext uri="{FF2B5EF4-FFF2-40B4-BE49-F238E27FC236}">
                <a16:creationId xmlns:a16="http://schemas.microsoft.com/office/drawing/2014/main" id="{DCC8B483-4CA3-6A03-4D55-4D4622ADB8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76" y="4944333"/>
            <a:ext cx="14074436"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9">
            <a:extLst>
              <a:ext uri="{FF2B5EF4-FFF2-40B4-BE49-F238E27FC236}">
                <a16:creationId xmlns:a16="http://schemas.microsoft.com/office/drawing/2014/main" id="{FE038F8F-E29A-CB25-C0AC-E8BBE6F5B0EF}"/>
              </a:ext>
            </a:extLst>
          </p:cNvPr>
          <p:cNvSpPr>
            <a:spLocks noChangeArrowheads="1"/>
          </p:cNvSpPr>
          <p:nvPr/>
        </p:nvSpPr>
        <p:spPr bwMode="auto">
          <a:xfrm>
            <a:off x="613395" y="5801855"/>
            <a:ext cx="13860659"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p>
            <a:pPr algn="ct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a:r>
              <a:rPr lang="zh-CN" altLang="en-US" sz="2300" dirty="0"/>
              <a:t>单位：</a:t>
            </a:r>
            <a:r>
              <a:rPr lang="en-US" altLang="zh-CN" sz="2300" dirty="0"/>
              <a:t>23</a:t>
            </a:r>
            <a:r>
              <a:rPr lang="zh-CN" altLang="en-US" sz="2300" dirty="0"/>
              <a:t>号宋体</a:t>
            </a:r>
            <a:endParaRPr lang="en-US" altLang="zh-CN" sz="2300" dirty="0"/>
          </a:p>
          <a:p>
            <a:pPr algn="ctr">
              <a:buFont typeface="Arial" panose="020B0604020202020204" pitchFamily="34" charset="0"/>
              <a:buNone/>
            </a:pPr>
            <a:r>
              <a:rPr lang="zh-CN" altLang="en-US" sz="2300" dirty="0"/>
              <a:t>作者：</a:t>
            </a:r>
            <a:r>
              <a:rPr lang="en-US" altLang="zh-CN" sz="2300" dirty="0"/>
              <a:t>23</a:t>
            </a:r>
            <a:r>
              <a:rPr lang="zh-CN" altLang="en-US" sz="2300" dirty="0"/>
              <a:t>号宋体</a:t>
            </a:r>
            <a:endParaRPr lang="en-US" altLang="zh-CN" sz="2300" dirty="0"/>
          </a:p>
        </p:txBody>
      </p:sp>
      <p:sp>
        <p:nvSpPr>
          <p:cNvPr id="7" name="矩形 6">
            <a:extLst>
              <a:ext uri="{FF2B5EF4-FFF2-40B4-BE49-F238E27FC236}">
                <a16:creationId xmlns:a16="http://schemas.microsoft.com/office/drawing/2014/main" id="{6418C152-0E75-FD58-957E-026B6959A790}"/>
              </a:ext>
            </a:extLst>
          </p:cNvPr>
          <p:cNvSpPr/>
          <p:nvPr/>
        </p:nvSpPr>
        <p:spPr>
          <a:xfrm>
            <a:off x="15410159" y="4863746"/>
            <a:ext cx="2360549" cy="3352592"/>
          </a:xfrm>
          <a:prstGeom prst="rect">
            <a:avLst/>
          </a:prstGeom>
          <a:solidFill>
            <a:schemeClr val="bg1">
              <a:lumMod val="9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个人照片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C41ACADA-013D-C67F-C6DC-A2AF2E08960F}"/>
              </a:ext>
            </a:extLst>
          </p:cNvPr>
          <p:cNvSpPr txBox="1">
            <a:spLocks noChangeArrowheads="1"/>
          </p:cNvSpPr>
          <p:nvPr/>
        </p:nvSpPr>
        <p:spPr bwMode="auto">
          <a:xfrm>
            <a:off x="600075" y="9633125"/>
            <a:ext cx="10217150" cy="240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10400">
                <a:solidFill>
                  <a:schemeClr val="tx1"/>
                </a:solidFill>
                <a:latin typeface="Calibri" panose="020F0502020204030204" pitchFamily="34" charset="0"/>
                <a:ea typeface="宋体" panose="02010600030101010101" pitchFamily="2" charset="-122"/>
              </a:defRPr>
            </a:lvl1pPr>
            <a:lvl2pPr marL="742950" indent="-285750">
              <a:defRPr sz="9000">
                <a:solidFill>
                  <a:schemeClr val="tx1"/>
                </a:solidFill>
                <a:latin typeface="Calibri" panose="020F0502020204030204" pitchFamily="34" charset="0"/>
                <a:ea typeface="宋体" panose="02010600030101010101" pitchFamily="2" charset="-122"/>
              </a:defRPr>
            </a:lvl2pPr>
            <a:lvl3pPr marL="1143000" indent="-228600">
              <a:defRPr sz="7800">
                <a:solidFill>
                  <a:schemeClr val="tx1"/>
                </a:solidFill>
                <a:latin typeface="Calibri" panose="020F0502020204030204" pitchFamily="34" charset="0"/>
                <a:ea typeface="宋体" panose="02010600030101010101" pitchFamily="2" charset="-122"/>
              </a:defRPr>
            </a:lvl3pPr>
            <a:lvl4pPr marL="1600200" indent="-228600">
              <a:defRPr sz="6500">
                <a:solidFill>
                  <a:schemeClr val="tx1"/>
                </a:solidFill>
                <a:latin typeface="Calibri" panose="020F0502020204030204" pitchFamily="34" charset="0"/>
                <a:ea typeface="宋体" panose="02010600030101010101" pitchFamily="2" charset="-122"/>
              </a:defRPr>
            </a:lvl4pPr>
            <a:lvl5pPr marL="2057400" indent="-228600">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r>
              <a:rPr lang="zh-CN" altLang="en-US" sz="3300" b="1" dirty="0"/>
              <a:t>目的（</a:t>
            </a:r>
            <a:r>
              <a:rPr lang="zh-CN" altLang="en-US" sz="3300" b="1" dirty="0">
                <a:latin typeface="+mn-ea"/>
                <a:ea typeface="+mn-ea"/>
              </a:rPr>
              <a:t>正文</a:t>
            </a:r>
            <a:r>
              <a:rPr lang="en-US" altLang="zh-CN" sz="3300" b="1" dirty="0">
                <a:latin typeface="+mn-ea"/>
                <a:ea typeface="+mn-ea"/>
              </a:rPr>
              <a:t>33</a:t>
            </a:r>
            <a:r>
              <a:rPr lang="zh-CN" altLang="en-US" sz="3300" b="1" dirty="0">
                <a:latin typeface="+mn-ea"/>
                <a:ea typeface="+mn-ea"/>
              </a:rPr>
              <a:t>号字体）</a:t>
            </a:r>
            <a:endParaRPr lang="en-US" altLang="zh-CN" sz="3300" b="1" dirty="0">
              <a:latin typeface="+mn-ea"/>
              <a:ea typeface="+mn-ea"/>
            </a:endParaRPr>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endParaRPr lang="en-US" altLang="zh-CN" sz="3300" dirty="0"/>
          </a:p>
          <a:p>
            <a:r>
              <a:rPr lang="zh-CN" altLang="en-US" sz="3300" b="1" dirty="0"/>
              <a:t>方法</a:t>
            </a:r>
            <a:endParaRPr lang="en-US" altLang="zh-CN" sz="3300" b="1" dirty="0"/>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endParaRPr lang="en-US" altLang="zh-CN" sz="3300" dirty="0"/>
          </a:p>
          <a:p>
            <a:r>
              <a:rPr lang="zh-CN" altLang="en-US" sz="3300" b="1" dirty="0"/>
              <a:t>结果</a:t>
            </a:r>
            <a:endParaRPr lang="en-US" altLang="zh-CN" sz="3300" b="1" dirty="0"/>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a:buFont typeface="Arial" panose="020B0604020202020204" pitchFamily="34" charset="0"/>
              <a:buNone/>
            </a:pPr>
            <a:endParaRPr lang="en-US" altLang="zh-CN" sz="3300" dirty="0"/>
          </a:p>
          <a:p>
            <a:endParaRPr lang="zh-CN" altLang="en-US" sz="3300" dirty="0"/>
          </a:p>
        </p:txBody>
      </p:sp>
      <p:pic>
        <p:nvPicPr>
          <p:cNvPr id="5" name="图片 14" descr="屏幕剪辑">
            <a:extLst>
              <a:ext uri="{FF2B5EF4-FFF2-40B4-BE49-F238E27FC236}">
                <a16:creationId xmlns:a16="http://schemas.microsoft.com/office/drawing/2014/main" id="{90C9FAC2-2909-51B2-77B8-5B4B36E08E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1675" y="9417101"/>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5">
            <a:extLst>
              <a:ext uri="{FF2B5EF4-FFF2-40B4-BE49-F238E27FC236}">
                <a16:creationId xmlns:a16="http://schemas.microsoft.com/office/drawing/2014/main" id="{12D10967-01B3-B874-29BC-63CB8FFC44B3}"/>
              </a:ext>
            </a:extLst>
          </p:cNvPr>
          <p:cNvSpPr>
            <a:spLocks noChangeArrowheads="1"/>
          </p:cNvSpPr>
          <p:nvPr/>
        </p:nvSpPr>
        <p:spPr bwMode="auto">
          <a:xfrm>
            <a:off x="10817225" y="19341108"/>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r>
              <a:rPr lang="zh-CN" altLang="en-US" sz="3000" b="1" dirty="0"/>
              <a:t>结论</a:t>
            </a:r>
            <a:endParaRPr lang="en-US" altLang="zh-CN" sz="3000" b="1" dirty="0"/>
          </a:p>
          <a:p>
            <a:pPr>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a:buFont typeface="Arial" panose="020B0604020202020204" pitchFamily="34" charset="0"/>
              <a:buNone/>
            </a:pPr>
            <a:endParaRPr lang="en-US" altLang="zh-CN" sz="3200" dirty="0"/>
          </a:p>
        </p:txBody>
      </p:sp>
      <p:pic>
        <p:nvPicPr>
          <p:cNvPr id="7" name="Picture 5">
            <a:extLst>
              <a:ext uri="{FF2B5EF4-FFF2-40B4-BE49-F238E27FC236}">
                <a16:creationId xmlns:a16="http://schemas.microsoft.com/office/drawing/2014/main" id="{3C629B5A-5B71-897D-D37C-BBFD83B988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76" y="4944333"/>
            <a:ext cx="14074436"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9">
            <a:extLst>
              <a:ext uri="{FF2B5EF4-FFF2-40B4-BE49-F238E27FC236}">
                <a16:creationId xmlns:a16="http://schemas.microsoft.com/office/drawing/2014/main" id="{5AD0B601-247D-2E92-9B83-E98EFD5C0816}"/>
              </a:ext>
            </a:extLst>
          </p:cNvPr>
          <p:cNvSpPr>
            <a:spLocks noChangeArrowheads="1"/>
          </p:cNvSpPr>
          <p:nvPr/>
        </p:nvSpPr>
        <p:spPr bwMode="auto">
          <a:xfrm>
            <a:off x="613395" y="5801855"/>
            <a:ext cx="13860659"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p>
            <a:pPr algn="ct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a:r>
              <a:rPr lang="zh-CN" altLang="en-US" sz="2300" dirty="0"/>
              <a:t>单位：</a:t>
            </a:r>
            <a:r>
              <a:rPr lang="en-US" altLang="zh-CN" sz="2300" dirty="0"/>
              <a:t>23</a:t>
            </a:r>
            <a:r>
              <a:rPr lang="zh-CN" altLang="en-US" sz="2300" dirty="0"/>
              <a:t>号宋体</a:t>
            </a:r>
            <a:endParaRPr lang="en-US" altLang="zh-CN" sz="2300" dirty="0"/>
          </a:p>
          <a:p>
            <a:pPr algn="ctr">
              <a:buFont typeface="Arial" panose="020B0604020202020204" pitchFamily="34" charset="0"/>
              <a:buNone/>
            </a:pPr>
            <a:r>
              <a:rPr lang="zh-CN" altLang="en-US" sz="2300" dirty="0"/>
              <a:t>作者：</a:t>
            </a:r>
            <a:r>
              <a:rPr lang="en-US" altLang="zh-CN" sz="2300" dirty="0"/>
              <a:t>23</a:t>
            </a:r>
            <a:r>
              <a:rPr lang="zh-CN" altLang="en-US" sz="2300" dirty="0"/>
              <a:t>号宋体</a:t>
            </a:r>
            <a:endParaRPr lang="en-US" altLang="zh-CN" sz="2300" dirty="0"/>
          </a:p>
        </p:txBody>
      </p:sp>
      <p:sp>
        <p:nvSpPr>
          <p:cNvPr id="9" name="矩形 8">
            <a:extLst>
              <a:ext uri="{FF2B5EF4-FFF2-40B4-BE49-F238E27FC236}">
                <a16:creationId xmlns:a16="http://schemas.microsoft.com/office/drawing/2014/main" id="{917F1E64-0F61-BA1B-CA85-BB295D33E797}"/>
              </a:ext>
            </a:extLst>
          </p:cNvPr>
          <p:cNvSpPr/>
          <p:nvPr/>
        </p:nvSpPr>
        <p:spPr>
          <a:xfrm>
            <a:off x="15410159" y="4863746"/>
            <a:ext cx="2360549" cy="3352592"/>
          </a:xfrm>
          <a:prstGeom prst="rect">
            <a:avLst/>
          </a:prstGeom>
          <a:solidFill>
            <a:schemeClr val="bg1">
              <a:lumMod val="9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个人照片</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552cba0e-38b1-462c-9b1f-ae1bcdad96fa"/>
  <p:tag name="COMMONDATA" val="eyJoZGlkIjoiMzIzMjg2NjA2ZWNiYjExODI2N2EzY2M2Y2EzYjY3ZD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2106</Words>
  <Application>Microsoft Office PowerPoint</Application>
  <PresentationFormat>自定义</PresentationFormat>
  <Paragraphs>32</Paragraphs>
  <Slides>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vt:i4>
      </vt:variant>
    </vt:vector>
  </HeadingPairs>
  <TitlesOfParts>
    <vt:vector size="7" baseType="lpstr">
      <vt:lpstr>黑体</vt:lpstr>
      <vt:lpstr>宋体</vt:lpstr>
      <vt:lpstr>Arial</vt:lpstr>
      <vt:lpstr>Calibri</vt:lpstr>
      <vt:lpstr>Office 主题​​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遥遥 矣</cp:lastModifiedBy>
  <cp:revision>25</cp:revision>
  <dcterms:created xsi:type="dcterms:W3CDTF">2012-09-14T09:49:00Z</dcterms:created>
  <dcterms:modified xsi:type="dcterms:W3CDTF">2023-07-12T01:55:58Z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02FD2450FEB8420D9F0963B03234BDF0_13</vt:lpwstr>
  </property>
  <property fmtid="{D5CDD505-2E9C-101B-9397-08002B2CF9AE}" pid="3" name="KSOProductBuildVer">
    <vt:lpwstr>2052-11.1.0.14309</vt:lpwstr>
  </property>
</Properties>
</file>