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32040195" cy="4320032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039" y="7070108"/>
            <a:ext cx="27234436" cy="15040222"/>
          </a:xfrm>
        </p:spPr>
        <p:txBody>
          <a:bodyPr anchor="b"/>
          <a:lstStyle>
            <a:lvl1pPr algn="ctr">
              <a:defRPr sz="210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064" y="22690338"/>
            <a:ext cx="24030385" cy="10430151"/>
          </a:xfrm>
        </p:spPr>
        <p:txBody>
          <a:bodyPr/>
          <a:lstStyle>
            <a:lvl1pPr marL="0" indent="0" algn="ctr">
              <a:buNone/>
              <a:defRPr sz="8410"/>
            </a:lvl1pPr>
            <a:lvl2pPr marL="1602105" indent="0" algn="ctr">
              <a:buNone/>
              <a:defRPr sz="7010"/>
            </a:lvl2pPr>
            <a:lvl3pPr marL="3204210" indent="0" algn="ctr">
              <a:buNone/>
              <a:defRPr sz="6305"/>
            </a:lvl3pPr>
            <a:lvl4pPr marL="4806315" indent="0" algn="ctr">
              <a:buNone/>
              <a:defRPr sz="5605"/>
            </a:lvl4pPr>
            <a:lvl5pPr marL="6408420" indent="0" algn="ctr">
              <a:buNone/>
              <a:defRPr sz="5605"/>
            </a:lvl5pPr>
            <a:lvl6pPr marL="8009890" indent="0" algn="ctr">
              <a:buNone/>
              <a:defRPr sz="5605"/>
            </a:lvl6pPr>
            <a:lvl7pPr marL="9611995" indent="0" algn="ctr">
              <a:buNone/>
              <a:defRPr sz="5605"/>
            </a:lvl7pPr>
            <a:lvl8pPr marL="11214100" indent="0" algn="ctr">
              <a:buNone/>
              <a:defRPr sz="5605"/>
            </a:lvl8pPr>
            <a:lvl9pPr marL="12816205" indent="0" algn="ctr">
              <a:buNone/>
              <a:defRPr sz="560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28994" y="2300034"/>
            <a:ext cx="690873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2787" y="2300034"/>
            <a:ext cx="20325700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099" y="10770172"/>
            <a:ext cx="27634942" cy="17970262"/>
          </a:xfrm>
        </p:spPr>
        <p:txBody>
          <a:bodyPr anchor="b"/>
          <a:lstStyle>
            <a:lvl1pPr>
              <a:defRPr sz="210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099" y="28910440"/>
            <a:ext cx="27634942" cy="9450136"/>
          </a:xfrm>
        </p:spPr>
        <p:txBody>
          <a:bodyPr/>
          <a:lstStyle>
            <a:lvl1pPr marL="0" indent="0">
              <a:buNone/>
              <a:defRPr sz="8410">
                <a:solidFill>
                  <a:schemeClr val="tx1"/>
                </a:solidFill>
              </a:defRPr>
            </a:lvl1pPr>
            <a:lvl2pPr marL="1602105" indent="0">
              <a:buNone/>
              <a:defRPr sz="7010">
                <a:solidFill>
                  <a:schemeClr val="tx1">
                    <a:tint val="75000"/>
                  </a:schemeClr>
                </a:solidFill>
              </a:defRPr>
            </a:lvl2pPr>
            <a:lvl3pPr marL="3204210" indent="0">
              <a:buNone/>
              <a:defRPr sz="6305">
                <a:solidFill>
                  <a:schemeClr val="tx1">
                    <a:tint val="75000"/>
                  </a:schemeClr>
                </a:solidFill>
              </a:defRPr>
            </a:lvl3pPr>
            <a:lvl4pPr marL="4806315" indent="0">
              <a:buNone/>
              <a:defRPr sz="5605">
                <a:solidFill>
                  <a:schemeClr val="tx1">
                    <a:tint val="75000"/>
                  </a:schemeClr>
                </a:solidFill>
              </a:defRPr>
            </a:lvl4pPr>
            <a:lvl5pPr marL="6408420" indent="0">
              <a:buNone/>
              <a:defRPr sz="5605">
                <a:solidFill>
                  <a:schemeClr val="tx1">
                    <a:tint val="75000"/>
                  </a:schemeClr>
                </a:solidFill>
              </a:defRPr>
            </a:lvl5pPr>
            <a:lvl6pPr marL="8009890" indent="0">
              <a:buNone/>
              <a:defRPr sz="5605">
                <a:solidFill>
                  <a:schemeClr val="tx1">
                    <a:tint val="75000"/>
                  </a:schemeClr>
                </a:solidFill>
              </a:defRPr>
            </a:lvl6pPr>
            <a:lvl7pPr marL="9611995" indent="0">
              <a:buNone/>
              <a:defRPr sz="5605">
                <a:solidFill>
                  <a:schemeClr val="tx1">
                    <a:tint val="75000"/>
                  </a:schemeClr>
                </a:solidFill>
              </a:defRPr>
            </a:lvl7pPr>
            <a:lvl8pPr marL="11214100" indent="0">
              <a:buNone/>
              <a:defRPr sz="5605">
                <a:solidFill>
                  <a:schemeClr val="tx1">
                    <a:tint val="75000"/>
                  </a:schemeClr>
                </a:solidFill>
              </a:defRPr>
            </a:lvl8pPr>
            <a:lvl9pPr marL="12816205" indent="0">
              <a:buNone/>
              <a:defRPr sz="56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2785" y="11500170"/>
            <a:ext cx="13617218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20510" y="11500170"/>
            <a:ext cx="13617218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2300044"/>
            <a:ext cx="27634942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962" y="10590160"/>
            <a:ext cx="13554637" cy="5190073"/>
          </a:xfrm>
        </p:spPr>
        <p:txBody>
          <a:bodyPr anchor="b"/>
          <a:lstStyle>
            <a:lvl1pPr marL="0" indent="0">
              <a:buNone/>
              <a:defRPr sz="8410" b="1"/>
            </a:lvl1pPr>
            <a:lvl2pPr marL="1602105" indent="0">
              <a:buNone/>
              <a:defRPr sz="7010" b="1"/>
            </a:lvl2pPr>
            <a:lvl3pPr marL="3204210" indent="0">
              <a:buNone/>
              <a:defRPr sz="6305" b="1"/>
            </a:lvl3pPr>
            <a:lvl4pPr marL="4806315" indent="0">
              <a:buNone/>
              <a:defRPr sz="5605" b="1"/>
            </a:lvl4pPr>
            <a:lvl5pPr marL="6408420" indent="0">
              <a:buNone/>
              <a:defRPr sz="5605" b="1"/>
            </a:lvl5pPr>
            <a:lvl6pPr marL="8009890" indent="0">
              <a:buNone/>
              <a:defRPr sz="5605" b="1"/>
            </a:lvl6pPr>
            <a:lvl7pPr marL="9611995" indent="0">
              <a:buNone/>
              <a:defRPr sz="5605" b="1"/>
            </a:lvl7pPr>
            <a:lvl8pPr marL="11214100" indent="0">
              <a:buNone/>
              <a:defRPr sz="5605" b="1"/>
            </a:lvl8pPr>
            <a:lvl9pPr marL="12816205" indent="0">
              <a:buNone/>
              <a:defRPr sz="560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962" y="15780233"/>
            <a:ext cx="1355463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20512" y="10590160"/>
            <a:ext cx="13621391" cy="5190073"/>
          </a:xfrm>
        </p:spPr>
        <p:txBody>
          <a:bodyPr anchor="b"/>
          <a:lstStyle>
            <a:lvl1pPr marL="0" indent="0">
              <a:buNone/>
              <a:defRPr sz="8410" b="1"/>
            </a:lvl1pPr>
            <a:lvl2pPr marL="1602105" indent="0">
              <a:buNone/>
              <a:defRPr sz="7010" b="1"/>
            </a:lvl2pPr>
            <a:lvl3pPr marL="3204210" indent="0">
              <a:buNone/>
              <a:defRPr sz="6305" b="1"/>
            </a:lvl3pPr>
            <a:lvl4pPr marL="4806315" indent="0">
              <a:buNone/>
              <a:defRPr sz="5605" b="1"/>
            </a:lvl4pPr>
            <a:lvl5pPr marL="6408420" indent="0">
              <a:buNone/>
              <a:defRPr sz="5605" b="1"/>
            </a:lvl5pPr>
            <a:lvl6pPr marL="8009890" indent="0">
              <a:buNone/>
              <a:defRPr sz="5605" b="1"/>
            </a:lvl6pPr>
            <a:lvl7pPr marL="9611995" indent="0">
              <a:buNone/>
              <a:defRPr sz="5605" b="1"/>
            </a:lvl7pPr>
            <a:lvl8pPr marL="11214100" indent="0">
              <a:buNone/>
              <a:defRPr sz="5605" b="1"/>
            </a:lvl8pPr>
            <a:lvl9pPr marL="12816205" indent="0">
              <a:buNone/>
              <a:defRPr sz="560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20512" y="15780233"/>
            <a:ext cx="13621391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2880042"/>
            <a:ext cx="10333899" cy="10080149"/>
          </a:xfrm>
        </p:spPr>
        <p:txBody>
          <a:bodyPr anchor="b"/>
          <a:lstStyle>
            <a:lvl1pPr>
              <a:defRPr sz="112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91" y="6220102"/>
            <a:ext cx="16220510" cy="30700453"/>
          </a:xfrm>
        </p:spPr>
        <p:txBody>
          <a:bodyPr/>
          <a:lstStyle>
            <a:lvl1pPr>
              <a:defRPr sz="11215"/>
            </a:lvl1pPr>
            <a:lvl2pPr>
              <a:defRPr sz="9810"/>
            </a:lvl2pPr>
            <a:lvl3pPr>
              <a:defRPr sz="8410"/>
            </a:lvl3pPr>
            <a:lvl4pPr>
              <a:defRPr sz="7010"/>
            </a:lvl4pPr>
            <a:lvl5pPr>
              <a:defRPr sz="7010"/>
            </a:lvl5pPr>
            <a:lvl6pPr>
              <a:defRPr sz="7010"/>
            </a:lvl6pPr>
            <a:lvl7pPr>
              <a:defRPr sz="7010"/>
            </a:lvl7pPr>
            <a:lvl8pPr>
              <a:defRPr sz="7010"/>
            </a:lvl8pPr>
            <a:lvl9pPr>
              <a:defRPr sz="70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6959" y="12960191"/>
            <a:ext cx="10333899" cy="24010358"/>
          </a:xfrm>
        </p:spPr>
        <p:txBody>
          <a:bodyPr/>
          <a:lstStyle>
            <a:lvl1pPr marL="0" indent="0">
              <a:buNone/>
              <a:defRPr sz="5605"/>
            </a:lvl1pPr>
            <a:lvl2pPr marL="1602105" indent="0">
              <a:buNone/>
              <a:defRPr sz="4905"/>
            </a:lvl2pPr>
            <a:lvl3pPr marL="3204210" indent="0">
              <a:buNone/>
              <a:defRPr sz="4205"/>
            </a:lvl3pPr>
            <a:lvl4pPr marL="4806315" indent="0">
              <a:buNone/>
              <a:defRPr sz="3505"/>
            </a:lvl4pPr>
            <a:lvl5pPr marL="6408420" indent="0">
              <a:buNone/>
              <a:defRPr sz="3505"/>
            </a:lvl5pPr>
            <a:lvl6pPr marL="8009890" indent="0">
              <a:buNone/>
              <a:defRPr sz="3505"/>
            </a:lvl6pPr>
            <a:lvl7pPr marL="9611995" indent="0">
              <a:buNone/>
              <a:defRPr sz="3505"/>
            </a:lvl7pPr>
            <a:lvl8pPr marL="11214100" indent="0">
              <a:buNone/>
              <a:defRPr sz="3505"/>
            </a:lvl8pPr>
            <a:lvl9pPr marL="12816205" indent="0">
              <a:buNone/>
              <a:defRPr sz="35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2880042"/>
            <a:ext cx="10333899" cy="10080149"/>
          </a:xfrm>
        </p:spPr>
        <p:txBody>
          <a:bodyPr anchor="b"/>
          <a:lstStyle>
            <a:lvl1pPr>
              <a:defRPr sz="112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21391" y="6220102"/>
            <a:ext cx="16220510" cy="30700453"/>
          </a:xfrm>
        </p:spPr>
        <p:txBody>
          <a:bodyPr anchor="t"/>
          <a:lstStyle>
            <a:lvl1pPr marL="0" indent="0">
              <a:buNone/>
              <a:defRPr sz="11215"/>
            </a:lvl1pPr>
            <a:lvl2pPr marL="1602105" indent="0">
              <a:buNone/>
              <a:defRPr sz="9810"/>
            </a:lvl2pPr>
            <a:lvl3pPr marL="3204210" indent="0">
              <a:buNone/>
              <a:defRPr sz="8410"/>
            </a:lvl3pPr>
            <a:lvl4pPr marL="4806315" indent="0">
              <a:buNone/>
              <a:defRPr sz="7010"/>
            </a:lvl4pPr>
            <a:lvl5pPr marL="6408420" indent="0">
              <a:buNone/>
              <a:defRPr sz="7010"/>
            </a:lvl5pPr>
            <a:lvl6pPr marL="8009890" indent="0">
              <a:buNone/>
              <a:defRPr sz="7010"/>
            </a:lvl6pPr>
            <a:lvl7pPr marL="9611995" indent="0">
              <a:buNone/>
              <a:defRPr sz="7010"/>
            </a:lvl7pPr>
            <a:lvl8pPr marL="11214100" indent="0">
              <a:buNone/>
              <a:defRPr sz="7010"/>
            </a:lvl8pPr>
            <a:lvl9pPr marL="12816205" indent="0">
              <a:buNone/>
              <a:defRPr sz="70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6959" y="12960191"/>
            <a:ext cx="10333899" cy="24010358"/>
          </a:xfrm>
        </p:spPr>
        <p:txBody>
          <a:bodyPr/>
          <a:lstStyle>
            <a:lvl1pPr marL="0" indent="0">
              <a:buNone/>
              <a:defRPr sz="5605"/>
            </a:lvl1pPr>
            <a:lvl2pPr marL="1602105" indent="0">
              <a:buNone/>
              <a:defRPr sz="4905"/>
            </a:lvl2pPr>
            <a:lvl3pPr marL="3204210" indent="0">
              <a:buNone/>
              <a:defRPr sz="4205"/>
            </a:lvl3pPr>
            <a:lvl4pPr marL="4806315" indent="0">
              <a:buNone/>
              <a:defRPr sz="3505"/>
            </a:lvl4pPr>
            <a:lvl5pPr marL="6408420" indent="0">
              <a:buNone/>
              <a:defRPr sz="3505"/>
            </a:lvl5pPr>
            <a:lvl6pPr marL="8009890" indent="0">
              <a:buNone/>
              <a:defRPr sz="3505"/>
            </a:lvl6pPr>
            <a:lvl7pPr marL="9611995" indent="0">
              <a:buNone/>
              <a:defRPr sz="3505"/>
            </a:lvl7pPr>
            <a:lvl8pPr marL="11214100" indent="0">
              <a:buNone/>
              <a:defRPr sz="3505"/>
            </a:lvl8pPr>
            <a:lvl9pPr marL="12816205" indent="0">
              <a:buNone/>
              <a:defRPr sz="35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2786" y="2300044"/>
            <a:ext cx="27634942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2786" y="11500170"/>
            <a:ext cx="27634942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2785" y="40040601"/>
            <a:ext cx="720911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E52A-76AF-4648-AF59-1706D7EA4C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13420" y="40040601"/>
            <a:ext cx="1081367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28613" y="40040601"/>
            <a:ext cx="720911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0021-2D21-41D3-9162-186A91F6D3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04210" rtl="0" eaLnBrk="1" latinLnBrk="0" hangingPunct="1">
        <a:lnSpc>
          <a:spcPct val="90000"/>
        </a:lnSpc>
        <a:spcBef>
          <a:spcPct val="0"/>
        </a:spcBef>
        <a:buNone/>
        <a:defRPr sz="15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0735" indent="-800735" algn="l" defTabSz="3204210" rtl="0" eaLnBrk="1" latinLnBrk="0" hangingPunct="1">
        <a:lnSpc>
          <a:spcPct val="90000"/>
        </a:lnSpc>
        <a:spcBef>
          <a:spcPts val="3505"/>
        </a:spcBef>
        <a:buFont typeface="Arial" panose="020B0604020202020204" pitchFamily="34" charset="0"/>
        <a:buChar char="•"/>
        <a:defRPr sz="9810" kern="1200">
          <a:solidFill>
            <a:schemeClr val="tx1"/>
          </a:solidFill>
          <a:latin typeface="+mn-lt"/>
          <a:ea typeface="+mn-ea"/>
          <a:cs typeface="+mn-cs"/>
        </a:defRPr>
      </a:lvl1pPr>
      <a:lvl2pPr marL="2402840" indent="-800735" algn="l" defTabSz="320421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8410" kern="1200">
          <a:solidFill>
            <a:schemeClr val="tx1"/>
          </a:solidFill>
          <a:latin typeface="+mn-lt"/>
          <a:ea typeface="+mn-ea"/>
          <a:cs typeface="+mn-cs"/>
        </a:defRPr>
      </a:lvl2pPr>
      <a:lvl3pPr marL="4004945" indent="-800735" algn="l" defTabSz="320421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7010" kern="1200">
          <a:solidFill>
            <a:schemeClr val="tx1"/>
          </a:solidFill>
          <a:latin typeface="+mn-lt"/>
          <a:ea typeface="+mn-ea"/>
          <a:cs typeface="+mn-cs"/>
        </a:defRPr>
      </a:lvl3pPr>
      <a:lvl4pPr marL="5607050" indent="-800735" algn="l" defTabSz="320421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5" kern="1200">
          <a:solidFill>
            <a:schemeClr val="tx1"/>
          </a:solidFill>
          <a:latin typeface="+mn-lt"/>
          <a:ea typeface="+mn-ea"/>
          <a:cs typeface="+mn-cs"/>
        </a:defRPr>
      </a:lvl4pPr>
      <a:lvl5pPr marL="7209155" indent="-800735" algn="l" defTabSz="320421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5" kern="1200">
          <a:solidFill>
            <a:schemeClr val="tx1"/>
          </a:solidFill>
          <a:latin typeface="+mn-lt"/>
          <a:ea typeface="+mn-ea"/>
          <a:cs typeface="+mn-cs"/>
        </a:defRPr>
      </a:lvl5pPr>
      <a:lvl6pPr marL="8811260" indent="-800735" algn="l" defTabSz="320421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5" kern="1200">
          <a:solidFill>
            <a:schemeClr val="tx1"/>
          </a:solidFill>
          <a:latin typeface="+mn-lt"/>
          <a:ea typeface="+mn-ea"/>
          <a:cs typeface="+mn-cs"/>
        </a:defRPr>
      </a:lvl6pPr>
      <a:lvl7pPr marL="10413365" indent="-800735" algn="l" defTabSz="320421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5" kern="1200">
          <a:solidFill>
            <a:schemeClr val="tx1"/>
          </a:solidFill>
          <a:latin typeface="+mn-lt"/>
          <a:ea typeface="+mn-ea"/>
          <a:cs typeface="+mn-cs"/>
        </a:defRPr>
      </a:lvl7pPr>
      <a:lvl8pPr marL="12015470" indent="-800735" algn="l" defTabSz="320421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5" kern="1200">
          <a:solidFill>
            <a:schemeClr val="tx1"/>
          </a:solidFill>
          <a:latin typeface="+mn-lt"/>
          <a:ea typeface="+mn-ea"/>
          <a:cs typeface="+mn-cs"/>
        </a:defRPr>
      </a:lvl8pPr>
      <a:lvl9pPr marL="13616940" indent="-800735" algn="l" defTabSz="320421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4210" rtl="0" eaLnBrk="1" latinLnBrk="0" hangingPunct="1">
        <a:defRPr sz="6305" kern="1200">
          <a:solidFill>
            <a:schemeClr val="tx1"/>
          </a:solidFill>
          <a:latin typeface="+mn-lt"/>
          <a:ea typeface="+mn-ea"/>
          <a:cs typeface="+mn-cs"/>
        </a:defRPr>
      </a:lvl1pPr>
      <a:lvl2pPr marL="1602105" algn="l" defTabSz="3204210" rtl="0" eaLnBrk="1" latinLnBrk="0" hangingPunct="1">
        <a:defRPr sz="6305" kern="1200">
          <a:solidFill>
            <a:schemeClr val="tx1"/>
          </a:solidFill>
          <a:latin typeface="+mn-lt"/>
          <a:ea typeface="+mn-ea"/>
          <a:cs typeface="+mn-cs"/>
        </a:defRPr>
      </a:lvl2pPr>
      <a:lvl3pPr marL="3204210" algn="l" defTabSz="3204210" rtl="0" eaLnBrk="1" latinLnBrk="0" hangingPunct="1">
        <a:defRPr sz="6305" kern="1200">
          <a:solidFill>
            <a:schemeClr val="tx1"/>
          </a:solidFill>
          <a:latin typeface="+mn-lt"/>
          <a:ea typeface="+mn-ea"/>
          <a:cs typeface="+mn-cs"/>
        </a:defRPr>
      </a:lvl3pPr>
      <a:lvl4pPr marL="4806315" algn="l" defTabSz="3204210" rtl="0" eaLnBrk="1" latinLnBrk="0" hangingPunct="1">
        <a:defRPr sz="6305" kern="1200">
          <a:solidFill>
            <a:schemeClr val="tx1"/>
          </a:solidFill>
          <a:latin typeface="+mn-lt"/>
          <a:ea typeface="+mn-ea"/>
          <a:cs typeface="+mn-cs"/>
        </a:defRPr>
      </a:lvl4pPr>
      <a:lvl5pPr marL="6408420" algn="l" defTabSz="3204210" rtl="0" eaLnBrk="1" latinLnBrk="0" hangingPunct="1">
        <a:defRPr sz="6305" kern="1200">
          <a:solidFill>
            <a:schemeClr val="tx1"/>
          </a:solidFill>
          <a:latin typeface="+mn-lt"/>
          <a:ea typeface="+mn-ea"/>
          <a:cs typeface="+mn-cs"/>
        </a:defRPr>
      </a:lvl5pPr>
      <a:lvl6pPr marL="8009890" algn="l" defTabSz="3204210" rtl="0" eaLnBrk="1" latinLnBrk="0" hangingPunct="1">
        <a:defRPr sz="6305" kern="1200">
          <a:solidFill>
            <a:schemeClr val="tx1"/>
          </a:solidFill>
          <a:latin typeface="+mn-lt"/>
          <a:ea typeface="+mn-ea"/>
          <a:cs typeface="+mn-cs"/>
        </a:defRPr>
      </a:lvl6pPr>
      <a:lvl7pPr marL="9611995" algn="l" defTabSz="3204210" rtl="0" eaLnBrk="1" latinLnBrk="0" hangingPunct="1">
        <a:defRPr sz="6305" kern="1200">
          <a:solidFill>
            <a:schemeClr val="tx1"/>
          </a:solidFill>
          <a:latin typeface="+mn-lt"/>
          <a:ea typeface="+mn-ea"/>
          <a:cs typeface="+mn-cs"/>
        </a:defRPr>
      </a:lvl7pPr>
      <a:lvl8pPr marL="11214100" algn="l" defTabSz="3204210" rtl="0" eaLnBrk="1" latinLnBrk="0" hangingPunct="1">
        <a:defRPr sz="6305" kern="1200">
          <a:solidFill>
            <a:schemeClr val="tx1"/>
          </a:solidFill>
          <a:latin typeface="+mn-lt"/>
          <a:ea typeface="+mn-ea"/>
          <a:cs typeface="+mn-cs"/>
        </a:defRPr>
      </a:lvl8pPr>
      <a:lvl9pPr marL="12816205" algn="l" defTabSz="3204210" rtl="0" eaLnBrk="1" latinLnBrk="0" hangingPunct="1">
        <a:defRPr sz="6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18084" cy="432006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61796" y="4468136"/>
            <a:ext cx="10493681" cy="15475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kumimoji="1" lang="en-US" altLang="zh-CN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kumimoji="1" lang="zh-CN" altLang="en-US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CN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kumimoji="1" lang="en-US" altLang="zh-CN" sz="8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41680" y="6698615"/>
            <a:ext cx="48094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Title</a:t>
            </a:r>
            <a:endParaRPr lang="zh-CN" altLang="en-US" sz="90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28866" y="8174996"/>
            <a:ext cx="698373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Author</a:t>
            </a:r>
            <a:endParaRPr lang="en-US" altLang="zh-CN" sz="6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Organisation, </a:t>
            </a:r>
            <a:r>
              <a:rPr lang="en-US" altLang="zh-CN" sz="6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ountry</a:t>
            </a:r>
            <a:endParaRPr lang="zh-CN" altLang="en-US" sz="6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56205" y="10881995"/>
            <a:ext cx="27103070" cy="213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7" y="0"/>
            <a:ext cx="32124180" cy="432006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61796" y="4468136"/>
            <a:ext cx="10493681" cy="15475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kumimoji="1" lang="en-US" altLang="zh-CN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kumimoji="1" lang="zh-CN" altLang="en-US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CN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kumimoji="1" lang="en-US" altLang="zh-CN" sz="8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31165" y="6698615"/>
            <a:ext cx="56984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Title</a:t>
            </a:r>
            <a:endParaRPr lang="zh-CN" altLang="en-US" sz="90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656205" y="10881995"/>
            <a:ext cx="27103070" cy="21359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2528866" y="8174996"/>
            <a:ext cx="698373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6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Author</a:t>
            </a:r>
            <a:endParaRPr lang="en-US" altLang="zh-CN" sz="6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Organisation, </a:t>
            </a:r>
            <a:r>
              <a:rPr lang="en-US" altLang="zh-CN" sz="6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ountry</a:t>
            </a:r>
            <a:endParaRPr lang="zh-CN" altLang="en-US" sz="6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040513" cy="432006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61796" y="4468136"/>
            <a:ext cx="10493681" cy="15475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kumimoji="1" lang="en-US" altLang="zh-CN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kumimoji="1" lang="zh-CN" alt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CN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kumimoji="1" lang="en-US" altLang="zh-CN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02970" y="6724015"/>
            <a:ext cx="48348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Title</a:t>
            </a:r>
            <a:endParaRPr lang="zh-CN" altLang="en-US" sz="90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56205" y="10881995"/>
            <a:ext cx="26887170" cy="240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2528866" y="8174996"/>
            <a:ext cx="698373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Author</a:t>
            </a:r>
            <a:endParaRPr lang="en-US" altLang="zh-CN" sz="6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Organisation, </a:t>
            </a:r>
            <a:r>
              <a:rPr lang="en-US" altLang="zh-CN" sz="6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ountry</a:t>
            </a:r>
            <a:endParaRPr lang="zh-CN" altLang="en-US" sz="6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7" y="0"/>
            <a:ext cx="32124180" cy="432006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61796" y="4468136"/>
            <a:ext cx="10493681" cy="15475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kumimoji="1" lang="en-US" altLang="zh-CN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kumimoji="1" lang="zh-CN" altLang="en-US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CN" sz="8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kumimoji="1" lang="en-US" altLang="zh-CN" sz="8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83770" y="6588760"/>
            <a:ext cx="72732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Title</a:t>
            </a:r>
            <a:endParaRPr lang="zh-CN" altLang="en-US" sz="90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656205" y="11540490"/>
            <a:ext cx="26887170" cy="24017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4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2528866" y="8174996"/>
            <a:ext cx="698373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Author</a:t>
            </a:r>
            <a:endParaRPr lang="en-US" altLang="zh-CN" sz="6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Organisation, </a:t>
            </a:r>
            <a:r>
              <a:rPr lang="en-US" altLang="zh-CN" sz="6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ountry</a:t>
            </a:r>
            <a:endParaRPr lang="zh-CN" altLang="en-US" sz="6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PP_MARK_KEY" val="3bd9ff89-297d-4798-9088-0f7ae9815ffa"/>
  <p:tag name="COMMONDATA" val="eyJoZGlkIjoiMjZmMGRmOTA0YTI3OTU1MWRkMGVjNGU2YjM5MmFhNTE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WPS 演示</Application>
  <PresentationFormat>自定义</PresentationFormat>
  <Paragraphs>130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Times New Roman</vt:lpstr>
      <vt:lpstr>微软雅黑</vt:lpstr>
      <vt:lpstr>等线</vt:lpstr>
      <vt:lpstr>Arial Unicode MS</vt:lpstr>
      <vt:lpstr>等线 Light</vt:lpstr>
      <vt:lpstr>Calibri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LinkShare</dc:creator>
  <cp:lastModifiedBy>长朝</cp:lastModifiedBy>
  <cp:revision>16</cp:revision>
  <dcterms:created xsi:type="dcterms:W3CDTF">2023-05-09T03:06:00Z</dcterms:created>
  <dcterms:modified xsi:type="dcterms:W3CDTF">2023-07-16T14:50:44Z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821CF0F3D1C94B5CA7F19D41FC50908A_13</vt:lpwstr>
  </property>
  <property fmtid="{D5CDD505-2E9C-101B-9397-08002B2CF9AE}" pid="3" name="KSOProductBuildVer">
    <vt:lpwstr>2052-12.1.0.15120</vt:lpwstr>
  </property>
</Properties>
</file>