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32398970" cy="46799500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40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/>
    <p:restoredTop sz="94694"/>
  </p:normalViewPr>
  <p:slideViewPr>
    <p:cSldViewPr snapToGrid="0" showGuides="1">
      <p:cViewPr varScale="1">
        <p:scale>
          <a:sx n="17" d="100"/>
          <a:sy n="17" d="100"/>
        </p:scale>
        <p:origin x="3912" y="232"/>
      </p:cViewPr>
      <p:guideLst>
        <p:guide orient="horz" pos="14740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51359-5CA4-B34D-8946-34D6FD72218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41BF7-8F20-8F47-A47D-D4F1EC9952D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3801745" rtl="0" eaLnBrk="1" latinLnBrk="0" hangingPunct="1">
      <a:defRPr sz="4990" kern="1200">
        <a:solidFill>
          <a:schemeClr val="tx1"/>
        </a:solidFill>
        <a:latin typeface="+mn-lt"/>
        <a:ea typeface="+mn-ea"/>
        <a:cs typeface="+mn-cs"/>
      </a:defRPr>
    </a:lvl1pPr>
    <a:lvl2pPr marL="1900555" algn="l" defTabSz="3801745" rtl="0" eaLnBrk="1" latinLnBrk="0" hangingPunct="1">
      <a:defRPr sz="4990" kern="1200">
        <a:solidFill>
          <a:schemeClr val="tx1"/>
        </a:solidFill>
        <a:latin typeface="+mn-lt"/>
        <a:ea typeface="+mn-ea"/>
        <a:cs typeface="+mn-cs"/>
      </a:defRPr>
    </a:lvl2pPr>
    <a:lvl3pPr marL="3801745" algn="l" defTabSz="3801745" rtl="0" eaLnBrk="1" latinLnBrk="0" hangingPunct="1">
      <a:defRPr sz="4990" kern="1200">
        <a:solidFill>
          <a:schemeClr val="tx1"/>
        </a:solidFill>
        <a:latin typeface="+mn-lt"/>
        <a:ea typeface="+mn-ea"/>
        <a:cs typeface="+mn-cs"/>
      </a:defRPr>
    </a:lvl3pPr>
    <a:lvl4pPr marL="5702300" algn="l" defTabSz="3801745" rtl="0" eaLnBrk="1" latinLnBrk="0" hangingPunct="1">
      <a:defRPr sz="4990" kern="1200">
        <a:solidFill>
          <a:schemeClr val="tx1"/>
        </a:solidFill>
        <a:latin typeface="+mn-lt"/>
        <a:ea typeface="+mn-ea"/>
        <a:cs typeface="+mn-cs"/>
      </a:defRPr>
    </a:lvl4pPr>
    <a:lvl5pPr marL="7602855" algn="l" defTabSz="3801745" rtl="0" eaLnBrk="1" latinLnBrk="0" hangingPunct="1">
      <a:defRPr sz="4990" kern="1200">
        <a:solidFill>
          <a:schemeClr val="tx1"/>
        </a:solidFill>
        <a:latin typeface="+mn-lt"/>
        <a:ea typeface="+mn-ea"/>
        <a:cs typeface="+mn-cs"/>
      </a:defRPr>
    </a:lvl5pPr>
    <a:lvl6pPr marL="9504045" algn="l" defTabSz="3801745" rtl="0" eaLnBrk="1" latinLnBrk="0" hangingPunct="1">
      <a:defRPr sz="4990" kern="1200">
        <a:solidFill>
          <a:schemeClr val="tx1"/>
        </a:solidFill>
        <a:latin typeface="+mn-lt"/>
        <a:ea typeface="+mn-ea"/>
        <a:cs typeface="+mn-cs"/>
      </a:defRPr>
    </a:lvl6pPr>
    <a:lvl7pPr marL="11404600" algn="l" defTabSz="3801745" rtl="0" eaLnBrk="1" latinLnBrk="0" hangingPunct="1">
      <a:defRPr sz="4990" kern="1200">
        <a:solidFill>
          <a:schemeClr val="tx1"/>
        </a:solidFill>
        <a:latin typeface="+mn-lt"/>
        <a:ea typeface="+mn-ea"/>
        <a:cs typeface="+mn-cs"/>
      </a:defRPr>
    </a:lvl7pPr>
    <a:lvl8pPr marL="13305155" algn="l" defTabSz="3801745" rtl="0" eaLnBrk="1" latinLnBrk="0" hangingPunct="1">
      <a:defRPr sz="4990" kern="1200">
        <a:solidFill>
          <a:schemeClr val="tx1"/>
        </a:solidFill>
        <a:latin typeface="+mn-lt"/>
        <a:ea typeface="+mn-ea"/>
        <a:cs typeface="+mn-cs"/>
      </a:defRPr>
    </a:lvl8pPr>
    <a:lvl9pPr marL="15206345" algn="l" defTabSz="3801745" rtl="0" eaLnBrk="1" latinLnBrk="0" hangingPunct="1">
      <a:defRPr sz="499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41BF7-8F20-8F47-A47D-D4F1EC9952D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659088"/>
            <a:ext cx="27539395" cy="16293159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4580574"/>
            <a:ext cx="24299466" cy="11299043"/>
          </a:xfr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59655" indent="0" algn="ctr">
              <a:buNone/>
              <a:defRPr sz="5670"/>
            </a:lvl4pPr>
            <a:lvl5pPr marL="6479540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491640"/>
            <a:ext cx="6986096" cy="396604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491640"/>
            <a:ext cx="20553298" cy="396604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1667389"/>
            <a:ext cx="27944386" cy="19467289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31318846"/>
            <a:ext cx="27944386" cy="10237387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5965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7954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2458200"/>
            <a:ext cx="13769697" cy="2969385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2458200"/>
            <a:ext cx="13769697" cy="2969385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491650"/>
            <a:ext cx="27944386" cy="90457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1472381"/>
            <a:ext cx="13706415" cy="5622437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79540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7094818"/>
            <a:ext cx="13706415" cy="25143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1472381"/>
            <a:ext cx="13773917" cy="5622437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79540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7094818"/>
            <a:ext cx="13773917" cy="25143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119967"/>
            <a:ext cx="10449614" cy="10919883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738272"/>
            <a:ext cx="16402140" cy="33257978"/>
          </a:xfr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4039850"/>
            <a:ext cx="10449614" cy="26010559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59655" indent="0">
              <a:buNone/>
              <a:defRPr sz="3545"/>
            </a:lvl4pPr>
            <a:lvl5pPr marL="6479540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119967"/>
            <a:ext cx="10449614" cy="10919883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738272"/>
            <a:ext cx="16402140" cy="33257978"/>
          </a:xfrm>
        </p:spPr>
        <p:txBody>
          <a:bodyPr anchor="t"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59655" indent="0">
              <a:buNone/>
              <a:defRPr sz="7085"/>
            </a:lvl4pPr>
            <a:lvl5pPr marL="6479540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39830" indent="0">
              <a:buNone/>
              <a:defRPr sz="7085"/>
            </a:lvl8pPr>
            <a:lvl9pPr marL="12959715" indent="0">
              <a:buNone/>
              <a:defRPr sz="708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4039850"/>
            <a:ext cx="10449614" cy="26010559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59655" indent="0">
              <a:buNone/>
              <a:defRPr sz="3545"/>
            </a:lvl4pPr>
            <a:lvl5pPr marL="6479540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491650"/>
            <a:ext cx="27944386" cy="9045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2458200"/>
            <a:ext cx="27944386" cy="2969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3376214"/>
            <a:ext cx="7289840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0FE15-D7EB-644A-8C08-9ECB144CBF7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3376214"/>
            <a:ext cx="10934760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3376214"/>
            <a:ext cx="7289840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3DA1D-663F-0D4B-9D8A-E2B4D2C4676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 descr="C:\Users\Administrator\Desktop\快印.jpg快印"/>
          <p:cNvPicPr>
            <a:picLocks noChangeAspect="1"/>
          </p:cNvPicPr>
          <p:nvPr userDrawn="1"/>
        </p:nvPicPr>
        <p:blipFill>
          <a:blip r:embed="rId12"/>
          <a:srcRect l="2" r="2"/>
          <a:stretch>
            <a:fillRect/>
          </a:stretch>
        </p:blipFill>
        <p:spPr>
          <a:xfrm>
            <a:off x="3016" y="-1"/>
            <a:ext cx="32393255" cy="467890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45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2957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4945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34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5965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7954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12520" y="4475480"/>
            <a:ext cx="1050036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7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r>
              <a:rPr kumimoji="1" lang="en-US" altLang="zh-CN" sz="7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kumimoji="1" lang="zh-CN" altLang="en-US" sz="7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en-US" altLang="zh-CN" sz="7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endParaRPr kumimoji="1" lang="en-US" altLang="zh-CN" sz="7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7475" y="7868730"/>
            <a:ext cx="14813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6000" dirty="0">
                <a:latin typeface="宋体" panose="02010600030101010101" pitchFamily="2" charset="-122"/>
                <a:ea typeface="宋体" panose="02010600030101010101" pitchFamily="2" charset="-122"/>
              </a:rPr>
              <a:t>作者：</a:t>
            </a:r>
            <a:r>
              <a:rPr kumimoji="1" lang="en-US" altLang="zh-CN" sz="6000" dirty="0">
                <a:latin typeface="宋体" panose="02010600030101010101" pitchFamily="2" charset="-122"/>
                <a:ea typeface="宋体" panose="02010600030101010101" pitchFamily="2" charset="-122"/>
              </a:rPr>
              <a:t>60</a:t>
            </a:r>
            <a:r>
              <a:rPr kumimoji="1" lang="zh-CN" altLang="en-US" sz="6000" dirty="0">
                <a:latin typeface="宋体" panose="02010600030101010101" pitchFamily="2" charset="-122"/>
                <a:ea typeface="宋体" panose="02010600030101010101" pitchFamily="2" charset="-122"/>
              </a:rPr>
              <a:t>号宋体</a:t>
            </a:r>
            <a:endParaRPr kumimoji="1"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079480" y="6665227"/>
            <a:ext cx="9523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9000" b="1" dirty="0">
                <a:latin typeface="黑体" panose="02010609060101010101" pitchFamily="49" charset="-122"/>
                <a:ea typeface="黑体" panose="02010609060101010101" pitchFamily="49" charset="-122"/>
              </a:rPr>
              <a:t>题目黑体</a:t>
            </a:r>
            <a:r>
              <a:rPr kumimoji="1" lang="en-US" altLang="zh-CN" sz="9000" b="1" dirty="0">
                <a:latin typeface="黑体" panose="02010609060101010101" pitchFamily="49" charset="-122"/>
                <a:ea typeface="黑体" panose="02010609060101010101" pitchFamily="49" charset="-122"/>
              </a:rPr>
              <a:t>90</a:t>
            </a:r>
            <a:r>
              <a:rPr kumimoji="1" lang="zh-CN" altLang="en-US" sz="9000" b="1" dirty="0">
                <a:latin typeface="黑体" panose="02010609060101010101" pitchFamily="49" charset="-122"/>
                <a:ea typeface="黑体" panose="02010609060101010101" pitchFamily="49" charset="-122"/>
              </a:rPr>
              <a:t>号</a:t>
            </a:r>
            <a:endParaRPr kumimoji="1" lang="zh-CN" altLang="en-US" sz="9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87475" y="8930113"/>
            <a:ext cx="14813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6000" dirty="0">
                <a:latin typeface="宋体" panose="02010600030101010101" pitchFamily="2" charset="-122"/>
                <a:ea typeface="宋体" panose="02010600030101010101" pitchFamily="2" charset="-122"/>
              </a:rPr>
              <a:t>单位：</a:t>
            </a:r>
            <a:r>
              <a:rPr kumimoji="1" lang="en-US" altLang="zh-CN" sz="6000" dirty="0">
                <a:latin typeface="宋体" panose="02010600030101010101" pitchFamily="2" charset="-122"/>
                <a:ea typeface="宋体" panose="02010600030101010101" pitchFamily="2" charset="-122"/>
              </a:rPr>
              <a:t> 60</a:t>
            </a:r>
            <a:r>
              <a:rPr kumimoji="1" lang="zh-CN" altLang="en-US" sz="6000" dirty="0">
                <a:latin typeface="宋体" panose="02010600030101010101" pitchFamily="2" charset="-122"/>
                <a:ea typeface="宋体" panose="02010600030101010101" pitchFamily="2" charset="-122"/>
              </a:rPr>
              <a:t>号宋体</a:t>
            </a:r>
            <a:endParaRPr kumimoji="1"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10957" y="10523763"/>
            <a:ext cx="14889481" cy="8066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目的     （摘要均采用</a:t>
            </a:r>
            <a:r>
              <a:rPr kumimoji="1"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48</a:t>
            </a:r>
            <a:r>
              <a:rPr kumimoji="1"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号粗体字体，排版可自由发挥，多图展示、排版美观、不密集）</a:t>
            </a:r>
            <a:endParaRPr lang="en-US" altLang="zh-CN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</a:t>
            </a:r>
            <a:endParaRPr lang="en-US" altLang="zh-CN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</a:t>
            </a:r>
            <a:endParaRPr lang="zh-CN" altLang="en-US" sz="4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4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结论</a:t>
            </a:r>
            <a:endParaRPr lang="en-US" altLang="zh-CN" sz="4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4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17144999" y="10523763"/>
          <a:ext cx="13258800" cy="157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8618855" imgH="11274425" progId="CorelDraw.Graphic.18">
                  <p:embed/>
                </p:oleObj>
              </mc:Choice>
              <mc:Fallback>
                <p:oleObj name="" r:id="rId1" imgW="8618855" imgH="11274425" progId="CorelDraw.Graphic.18">
                  <p:embed/>
                  <p:pic>
                    <p:nvPicPr>
                      <p:cNvPr id="0" name="对象 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144999" y="10523763"/>
                        <a:ext cx="13258800" cy="15768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b378d62-b5f9-4be5-b22b-c2b25a3cfc37"/>
  <p:tag name="COMMONDATA" val="eyJoZGlkIjoiYTlmMmMzNDcxNDQwMzI0MmIzMTlhYzJmODNiODkwNzA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80</Words>
  <Application>WPS 演示</Application>
  <PresentationFormat>自定义</PresentationFormat>
  <Paragraphs>17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黑体</vt:lpstr>
      <vt:lpstr>Arial Unicode MS</vt:lpstr>
      <vt:lpstr>等线 Light</vt:lpstr>
      <vt:lpstr>Calibri Light</vt:lpstr>
      <vt:lpstr>等线</vt:lpstr>
      <vt:lpstr>Calibri</vt:lpstr>
      <vt:lpstr>Office 主题​​</vt:lpstr>
      <vt:lpstr>CorelDraw.Graphic.18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Bodhi_菩提</dc:creator>
  <cp:lastModifiedBy>叶老师</cp:lastModifiedBy>
  <cp:revision>8</cp:revision>
  <dcterms:created xsi:type="dcterms:W3CDTF">2022-11-03T03:08:00Z</dcterms:created>
  <dcterms:modified xsi:type="dcterms:W3CDTF">2023-07-21T06:07:35Z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27673C09ACC5498B8FD0E12134A6D71C_13</vt:lpwstr>
  </property>
  <property fmtid="{D5CDD505-2E9C-101B-9397-08002B2CF9AE}" pid="3" name="KSOProductBuildVer">
    <vt:lpwstr>2052-12.1.0.15120</vt:lpwstr>
  </property>
</Properties>
</file>