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7" d="100"/>
          <a:sy n="17" d="100"/>
        </p:scale>
        <p:origin x="2280" y="30"/>
      </p:cViewPr>
      <p:guideLst>
        <p:guide orient="horz" pos="1048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7" name="标题占位符 1"/>
          <p:cNvSpPr>
            <a:spLocks noGrp="1"/>
          </p:cNvSpPr>
          <p:nvPr>
            <p:ph type="title"/>
          </p:nvPr>
        </p:nvSpPr>
        <p:spPr>
          <a:xfrm>
            <a:off x="936625" y="1331913"/>
            <a:ext cx="16849725" cy="5548312"/>
          </a:xfrm>
          <a:prstGeom prst="rect">
            <a:avLst/>
          </a:prstGeom>
          <a:noFill/>
          <a:ln w="9525">
            <a:noFill/>
          </a:ln>
        </p:spPr>
        <p:txBody>
          <a:bodyPr lIns="297134" tIns="148567" rIns="297134" bIns="148567" anchor="ctr" anchorCtr="0"/>
          <a:p>
            <a:pPr lvl="0"/>
            <a:r>
              <a:rPr lang="zh-CN" altLang="en-US" dirty="0"/>
              <a:t>单击此处编辑母版标题样式</a:t>
            </a:r>
            <a:endParaRPr lang="zh-CN" altLang="en-US" dirty="0"/>
          </a:p>
        </p:txBody>
      </p:sp>
      <p:sp>
        <p:nvSpPr>
          <p:cNvPr id="1028"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2" name="图片 1" descr="电子壁报内科1"/>
          <p:cNvPicPr>
            <a:picLocks noChangeAspect="1"/>
          </p:cNvPicPr>
          <p:nvPr userDrawn="1"/>
        </p:nvPicPr>
        <p:blipFill>
          <a:blip r:embed="rId13"/>
          <a:stretch>
            <a:fillRect/>
          </a:stretch>
        </p:blipFill>
        <p:spPr>
          <a:xfrm>
            <a:off x="1905" y="0"/>
            <a:ext cx="18719165" cy="332816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5"/>
          <p:cNvPicPr>
            <a:picLocks noChangeAspect="1"/>
          </p:cNvPicPr>
          <p:nvPr/>
        </p:nvPicPr>
        <p:blipFill>
          <a:blip r:embed="rId1"/>
          <a:stretch>
            <a:fillRect/>
          </a:stretch>
        </p:blipFill>
        <p:spPr>
          <a:xfrm>
            <a:off x="1681163" y="4259263"/>
            <a:ext cx="15363825" cy="3289300"/>
          </a:xfrm>
          <a:prstGeom prst="rect">
            <a:avLst/>
          </a:prstGeom>
          <a:noFill/>
          <a:ln w="9525">
            <a:noFill/>
          </a:ln>
        </p:spPr>
      </p:pic>
      <p:sp>
        <p:nvSpPr>
          <p:cNvPr id="2051" name="矩形 9"/>
          <p:cNvSpPr/>
          <p:nvPr/>
        </p:nvSpPr>
        <p:spPr>
          <a:xfrm>
            <a:off x="1765300" y="5200650"/>
            <a:ext cx="15130463" cy="1506538"/>
          </a:xfrm>
          <a:prstGeom prst="rect">
            <a:avLst/>
          </a:prstGeom>
          <a:noFill/>
          <a:ln w="9525">
            <a:noFill/>
          </a:ln>
        </p:spPr>
        <p:txBody>
          <a:bodyPr lIns="150822" tIns="75411" rIns="150822" bIns="75411">
            <a:spAutoFit/>
          </a:bodyPr>
          <a:p>
            <a:pPr algn="ctr" eaLnBrk="1" hangingPunct="1">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 </a:t>
            </a:r>
            <a:r>
              <a:rPr lang="en-US" altLang="zh-CN" sz="4000" b="1" dirty="0">
                <a:latin typeface="黑体" panose="02010609060101010101" pitchFamily="49" charset="-122"/>
                <a:ea typeface="黑体" panose="02010609060101010101" pitchFamily="49" charset="-122"/>
              </a:rPr>
              <a:t>| </a:t>
            </a:r>
            <a:r>
              <a:rPr lang="zh-CN" altLang="en-US" sz="4000" b="1" dirty="0">
                <a:latin typeface="黑体" panose="02010609060101010101" pitchFamily="49" charset="-122"/>
                <a:ea typeface="黑体" panose="02010609060101010101" pitchFamily="49" charset="-122"/>
              </a:rPr>
              <a:t>英文：</a:t>
            </a:r>
            <a:r>
              <a:rPr lang="en-US" altLang="zh-CN" sz="4000" b="1" dirty="0">
                <a:latin typeface="黑体" panose="02010609060101010101" pitchFamily="49" charset="-122"/>
                <a:ea typeface="黑体" panose="02010609060101010101" pitchFamily="49" charset="-122"/>
              </a:rPr>
              <a:t>Topic</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Arial </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buNone/>
            </a:pPr>
            <a:r>
              <a:rPr lang="zh-CN" altLang="en-US" sz="2300" dirty="0">
                <a:latin typeface="Calibri" panose="020F0502020204030204" pitchFamily="34" charset="0"/>
              </a:rPr>
              <a:t>                         作者：</a:t>
            </a:r>
            <a:r>
              <a:rPr lang="en-US" altLang="zh-CN" sz="2300" dirty="0">
                <a:latin typeface="Calibri" panose="020F0502020204030204" pitchFamily="34" charset="0"/>
              </a:rPr>
              <a:t>23</a:t>
            </a:r>
            <a:r>
              <a:rPr lang="zh-CN" altLang="en-US" sz="2300" dirty="0">
                <a:latin typeface="Calibri" panose="020F0502020204030204" pitchFamily="34" charset="0"/>
              </a:rPr>
              <a:t>号宋体  </a:t>
            </a:r>
            <a:r>
              <a:rPr lang="en-US" altLang="zh-CN" sz="2300" dirty="0">
                <a:latin typeface="Calibri" panose="020F0502020204030204" pitchFamily="34" charset="0"/>
              </a:rPr>
              <a:t>| </a:t>
            </a:r>
            <a:r>
              <a:rPr lang="zh-CN" altLang="en-US" sz="2400" dirty="0">
                <a:latin typeface="黑体" panose="02010609060101010101" pitchFamily="49" charset="-122"/>
                <a:ea typeface="黑体" panose="02010609060101010101" pitchFamily="49" charset="-122"/>
              </a:rPr>
              <a:t>英文：</a:t>
            </a:r>
            <a:r>
              <a:rPr lang="en-US" altLang="zh-CN" sz="2300" dirty="0">
                <a:latin typeface="Calibri" panose="020F0502020204030204" pitchFamily="34" charset="0"/>
              </a:rPr>
              <a:t>Author</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Arial</a:t>
            </a:r>
            <a:r>
              <a:rPr lang="zh-CN" altLang="en-US" sz="2300" dirty="0">
                <a:latin typeface="Calibri" panose="020F0502020204030204" pitchFamily="34" charset="0"/>
              </a:rPr>
              <a:t>）</a:t>
            </a:r>
            <a:r>
              <a:rPr lang="en-US" altLang="zh-CN" sz="2300" dirty="0">
                <a:latin typeface="Calibri" panose="020F0502020204030204" pitchFamily="34" charset="0"/>
              </a:rPr>
              <a:t> </a:t>
            </a:r>
            <a:endParaRPr lang="en-US" altLang="zh-CN" sz="2300" dirty="0">
              <a:latin typeface="Calibri" panose="020F0502020204030204" pitchFamily="34" charset="0"/>
            </a:endParaRPr>
          </a:p>
          <a:p>
            <a:pPr algn="ctr" eaLnBrk="1" hangingPunct="1">
              <a:buNone/>
            </a:pPr>
            <a:r>
              <a:rPr lang="zh-CN" altLang="en-US" sz="2300" dirty="0">
                <a:latin typeface="Calibri" panose="020F0502020204030204" pitchFamily="34" charset="0"/>
              </a:rPr>
              <a:t>                                  单位：</a:t>
            </a:r>
            <a:r>
              <a:rPr lang="en-US" altLang="zh-CN" sz="2300" dirty="0">
                <a:latin typeface="Calibri" panose="020F0502020204030204" pitchFamily="34" charset="0"/>
              </a:rPr>
              <a:t>23</a:t>
            </a:r>
            <a:r>
              <a:rPr lang="zh-CN" altLang="en-US" sz="2300" dirty="0">
                <a:latin typeface="Calibri" panose="020F0502020204030204" pitchFamily="34" charset="0"/>
              </a:rPr>
              <a:t>号宋体 </a:t>
            </a:r>
            <a:r>
              <a:rPr lang="en-US" altLang="zh-CN" sz="2300" dirty="0">
                <a:latin typeface="Calibri" panose="020F0502020204030204" pitchFamily="34" charset="0"/>
              </a:rPr>
              <a:t>| </a:t>
            </a:r>
            <a:r>
              <a:rPr lang="zh-CN" altLang="en-US" sz="2400" dirty="0">
                <a:latin typeface="黑体" panose="02010609060101010101" pitchFamily="49" charset="-122"/>
                <a:ea typeface="黑体" panose="02010609060101010101" pitchFamily="49" charset="-122"/>
              </a:rPr>
              <a:t>英文：</a:t>
            </a:r>
            <a:r>
              <a:rPr lang="en-US" altLang="zh-CN" sz="2300" dirty="0">
                <a:latin typeface="Calibri" panose="020F0502020204030204" pitchFamily="34" charset="0"/>
              </a:rPr>
              <a:t>Organzation</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Arial</a:t>
            </a:r>
            <a:r>
              <a:rPr lang="zh-CN" altLang="en-US" sz="2300" dirty="0">
                <a:latin typeface="Calibri" panose="020F0502020204030204" pitchFamily="34" charset="0"/>
              </a:rPr>
              <a:t>）</a:t>
            </a:r>
            <a:endParaRPr lang="en-US" altLang="zh-CN" sz="2300" dirty="0">
              <a:latin typeface="Calibri" panose="020F0502020204030204" pitchFamily="34" charset="0"/>
            </a:endParaRPr>
          </a:p>
        </p:txBody>
      </p:sp>
      <p:sp>
        <p:nvSpPr>
          <p:cNvPr id="2052" name="TextBox 11"/>
          <p:cNvSpPr txBox="1"/>
          <p:nvPr/>
        </p:nvSpPr>
        <p:spPr>
          <a:xfrm>
            <a:off x="581025" y="9420225"/>
            <a:ext cx="9918700" cy="24574500"/>
          </a:xfrm>
          <a:prstGeom prst="rect">
            <a:avLst/>
          </a:prstGeom>
          <a:noFill/>
          <a:ln w="9525">
            <a:noFill/>
          </a:ln>
        </p:spPr>
        <p:txBody>
          <a:bodyPr lIns="150822" tIns="75411" rIns="150822" bIns="75411">
            <a:spAutoFit/>
          </a:bodyPr>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2053" name="图片 14" descr="屏幕剪辑"/>
          <p:cNvPicPr>
            <a:picLocks noChangeAspect="1"/>
          </p:cNvPicPr>
          <p:nvPr/>
        </p:nvPicPr>
        <p:blipFill>
          <a:blip r:embed="rId2"/>
          <a:stretch>
            <a:fillRect/>
          </a:stretch>
        </p:blipFill>
        <p:spPr>
          <a:xfrm>
            <a:off x="10585133" y="10063163"/>
            <a:ext cx="7486650" cy="9258300"/>
          </a:xfrm>
          <a:prstGeom prst="rect">
            <a:avLst/>
          </a:prstGeom>
          <a:noFill/>
          <a:ln w="9525">
            <a:noFill/>
          </a:ln>
        </p:spPr>
      </p:pic>
      <p:sp>
        <p:nvSpPr>
          <p:cNvPr id="2054" name="矩形 15"/>
          <p:cNvSpPr/>
          <p:nvPr/>
        </p:nvSpPr>
        <p:spPr>
          <a:xfrm>
            <a:off x="10499725" y="19611975"/>
            <a:ext cx="7486650" cy="8985250"/>
          </a:xfrm>
          <a:prstGeom prst="rect">
            <a:avLst/>
          </a:prstGeom>
          <a:noFill/>
          <a:ln w="9525">
            <a:noFill/>
          </a:ln>
        </p:spPr>
        <p:txBody>
          <a:bodyPr lIns="150822" tIns="75411" rIns="150822" bIns="75411">
            <a:spAutoFit/>
          </a:bodyPr>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
        <p:nvSpPr>
          <p:cNvPr id="2055" name="矩形 1"/>
          <p:cNvSpPr/>
          <p:nvPr/>
        </p:nvSpPr>
        <p:spPr>
          <a:xfrm>
            <a:off x="749300" y="7993063"/>
            <a:ext cx="17224375" cy="923925"/>
          </a:xfrm>
          <a:prstGeom prst="rect">
            <a:avLst/>
          </a:prstGeom>
          <a:noFill/>
          <a:ln w="9525">
            <a:noFill/>
          </a:ln>
        </p:spPr>
        <p:txBody>
          <a:bodyPr>
            <a:spAutoFit/>
          </a:bodyPr>
          <a:p>
            <a:pPr eaLnBrk="1" hangingPunct="1"/>
            <a:r>
              <a:rPr lang="zh-CN" altLang="en-US" sz="5400" b="1" dirty="0">
                <a:solidFill>
                  <a:srgbClr val="FF0000"/>
                </a:solidFill>
                <a:latin typeface="Calibri" panose="020F0502020204030204" pitchFamily="34" charset="0"/>
              </a:rPr>
              <a:t>请勿改变页面大小、增加页数，排版样式可以自主修改</a:t>
            </a:r>
            <a:endParaRPr lang="zh-CN" altLang="en-US" sz="5400" b="1" dirty="0">
              <a:solidFill>
                <a:srgbClr val="FF0000"/>
              </a:solidFill>
              <a:latin typeface="Calibri" panose="020F0502020204030204" pitchFamily="34" charset="0"/>
            </a:endParaRPr>
          </a:p>
        </p:txBody>
      </p:sp>
    </p:spTree>
  </p:cSld>
  <p:clrMapOvr>
    <a:masterClrMapping/>
  </p:clrMapOvr>
</p:sld>
</file>

<file path=ppt/tags/tag1.xml><?xml version="1.0" encoding="utf-8"?>
<p:tagLst xmlns:p="http://schemas.openxmlformats.org/presentationml/2006/main">
  <p:tag name="COMMONDATA" val="eyJoZGlkIjoiYTRkYjcxNzJiN2ZjYjc2YTk1N2U3NWJlNzIzMmFhN2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1721</Words>
  <Application>WPS 演示</Application>
  <PresentationFormat/>
  <Paragraphs>23</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Calibri</vt:lpstr>
      <vt:lpstr>等线</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雷神</cp:lastModifiedBy>
  <cp:revision>44</cp:revision>
  <dcterms:created xsi:type="dcterms:W3CDTF">2012-09-14T09:49:00Z</dcterms:created>
  <dcterms:modified xsi:type="dcterms:W3CDTF">2023-07-24T07:53:59Z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2F0C11791E2C4D94A62E25352F3CBF92_13</vt:lpwstr>
  </property>
  <property fmtid="{D5CDD505-2E9C-101B-9397-08002B2CF9AE}" pid="3" name="KSOProductBuildVer">
    <vt:lpwstr>2052-12.1.0.15120</vt:lpwstr>
  </property>
</Properties>
</file>