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0239970" cy="5039995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116"/>
    <a:srgbClr val="FFD684"/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15874"/>
        <p:guide pos="952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59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973405" y="6720007"/>
            <a:ext cx="24305126" cy="18890098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4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973405" y="26165695"/>
            <a:ext cx="24305126" cy="10820798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35" spc="200">
                <a:uFillTx/>
              </a:defRPr>
            </a:lvl1pPr>
            <a:lvl2pPr marL="1511935" indent="0" algn="ctr">
              <a:buNone/>
              <a:defRPr sz="6615"/>
            </a:lvl2pPr>
            <a:lvl3pPr marL="3023870" indent="0" algn="ctr">
              <a:buNone/>
              <a:defRPr sz="5955"/>
            </a:lvl3pPr>
            <a:lvl4pPr marL="4535805" indent="0" algn="ctr">
              <a:buNone/>
              <a:defRPr sz="5290"/>
            </a:lvl4pPr>
            <a:lvl5pPr marL="6047740" indent="0" algn="ctr">
              <a:buNone/>
              <a:defRPr sz="5290"/>
            </a:lvl5pPr>
            <a:lvl6pPr marL="7560310" indent="0" algn="ctr">
              <a:buNone/>
              <a:defRPr sz="5290"/>
            </a:lvl6pPr>
            <a:lvl7pPr marL="9072245" indent="0" algn="ctr">
              <a:buNone/>
              <a:defRPr sz="5290"/>
            </a:lvl7pPr>
            <a:lvl8pPr marL="10584180" indent="0" algn="ctr">
              <a:buNone/>
              <a:defRPr sz="5290"/>
            </a:lvl8pPr>
            <a:lvl9pPr marL="12096115" indent="0" algn="ctr">
              <a:buNone/>
              <a:defRPr sz="529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509025" y="5688195"/>
            <a:ext cx="27216027" cy="40293583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973405" y="18255136"/>
            <a:ext cx="24305126" cy="7487251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9845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973405" y="26165695"/>
            <a:ext cx="24305126" cy="346583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793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09025" y="4471185"/>
            <a:ext cx="27207098" cy="518551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09025" y="10953082"/>
            <a:ext cx="27207098" cy="3497578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937816" y="28282233"/>
            <a:ext cx="19269090" cy="5635282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5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937816" y="33917513"/>
            <a:ext cx="19269090" cy="6376069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595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511935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2pPr>
            <a:lvl3pPr marL="3023870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3pPr>
            <a:lvl4pPr marL="4535805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4pPr>
            <a:lvl5pPr marL="6047740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5pPr>
            <a:lvl6pPr marL="7560310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6pPr>
            <a:lvl7pPr marL="9072245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7pPr>
            <a:lvl8pPr marL="10584180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8pPr>
            <a:lvl9pPr marL="12096115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09025" y="4471185"/>
            <a:ext cx="27207098" cy="518551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509025" y="11032452"/>
            <a:ext cx="12840107" cy="3489641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902803" y="11032452"/>
            <a:ext cx="12840107" cy="34896412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09025" y="4471185"/>
            <a:ext cx="27207098" cy="518551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509025" y="10503317"/>
            <a:ext cx="13250848" cy="2804412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661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1935" indent="0">
              <a:buNone/>
              <a:defRPr sz="6615" b="1"/>
            </a:lvl2pPr>
            <a:lvl3pPr marL="3023870" indent="0">
              <a:buNone/>
              <a:defRPr sz="5955" b="1"/>
            </a:lvl3pPr>
            <a:lvl4pPr marL="4535805" indent="0">
              <a:buNone/>
              <a:defRPr sz="5290" b="1"/>
            </a:lvl4pPr>
            <a:lvl5pPr marL="6047740" indent="0">
              <a:buNone/>
              <a:defRPr sz="5290" b="1"/>
            </a:lvl5pPr>
            <a:lvl6pPr marL="7560310" indent="0">
              <a:buNone/>
              <a:defRPr sz="5290" b="1"/>
            </a:lvl6pPr>
            <a:lvl7pPr marL="9072245" indent="0">
              <a:buNone/>
              <a:defRPr sz="5290" b="1"/>
            </a:lvl7pPr>
            <a:lvl8pPr marL="10584180" indent="0">
              <a:buNone/>
              <a:defRPr sz="5290" b="1"/>
            </a:lvl8pPr>
            <a:lvl9pPr marL="12096115" indent="0">
              <a:buNone/>
              <a:defRPr sz="529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09025" y="13625210"/>
            <a:ext cx="13250848" cy="3230365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5466639" y="10448412"/>
            <a:ext cx="13250848" cy="2804412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661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1935" indent="0">
              <a:buNone/>
              <a:defRPr sz="6615" b="1"/>
            </a:lvl2pPr>
            <a:lvl3pPr marL="3023870" indent="0">
              <a:buNone/>
              <a:defRPr sz="5955" b="1"/>
            </a:lvl3pPr>
            <a:lvl4pPr marL="4535805" indent="0">
              <a:buNone/>
              <a:defRPr sz="5290" b="1"/>
            </a:lvl4pPr>
            <a:lvl5pPr marL="6047740" indent="0">
              <a:buNone/>
              <a:defRPr sz="5290" b="1"/>
            </a:lvl5pPr>
            <a:lvl6pPr marL="7560310" indent="0">
              <a:buNone/>
              <a:defRPr sz="5290" b="1"/>
            </a:lvl6pPr>
            <a:lvl7pPr marL="9072245" indent="0">
              <a:buNone/>
              <a:defRPr sz="5290" b="1"/>
            </a:lvl7pPr>
            <a:lvl8pPr marL="10584180" indent="0">
              <a:buNone/>
              <a:defRPr sz="5290" b="1"/>
            </a:lvl8pPr>
            <a:lvl9pPr marL="12096115" indent="0">
              <a:buNone/>
              <a:defRPr sz="529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5466639" y="13625210"/>
            <a:ext cx="13250848" cy="3230365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09025" y="4471185"/>
            <a:ext cx="27207098" cy="5185517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508851" y="11428678"/>
            <a:ext cx="12979588" cy="3386603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529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5751008" y="11429302"/>
            <a:ext cx="12965115" cy="338646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529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1509025" y="4471185"/>
            <a:ext cx="27207098" cy="5185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25385552" y="6720007"/>
            <a:ext cx="2589452" cy="36960036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926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268002" y="6720007"/>
            <a:ext cx="22742526" cy="36960036"/>
          </a:xfrm>
        </p:spPr>
        <p:txBody>
          <a:bodyPr vert="eaVert" lIns="46800" tIns="46800" rIns="46800" bIns="46800"/>
          <a:lstStyle>
            <a:lvl1pPr marL="756285" indent="-756285">
              <a:spcAft>
                <a:spcPts val="1000"/>
              </a:spcAft>
              <a:defRPr spc="300"/>
            </a:lvl1pPr>
            <a:lvl2pPr marL="2268220" indent="-756285">
              <a:defRPr spc="300"/>
            </a:lvl2pPr>
            <a:lvl3pPr marL="3780155" indent="-756285">
              <a:defRPr spc="300"/>
            </a:lvl3pPr>
            <a:lvl4pPr marL="5292090" indent="-756285">
              <a:defRPr spc="300"/>
            </a:lvl4pPr>
            <a:lvl5pPr marL="6804025" indent="-75628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1517954" y="46405085"/>
            <a:ext cx="6696857" cy="2328191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10208986" y="46405085"/>
            <a:ext cx="9822057" cy="232819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22019266" y="46405085"/>
            <a:ext cx="6696857" cy="2328191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57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C:\Users\Administrator\Desktop\2023脊柱脊髓\延展导图\纸质壁报-0.9-1.5.jpg纸质壁报-0.9-1.5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>
          <a:xfrm>
            <a:off x="318" y="0"/>
            <a:ext cx="30238700" cy="50398680"/>
          </a:xfrm>
          <a:prstGeom prst="rect">
            <a:avLst/>
          </a:prstGeom>
        </p:spPr>
      </p:pic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3870" rtl="0" eaLnBrk="1" fontAlgn="auto" latinLnBrk="0" hangingPunct="1">
        <a:lnSpc>
          <a:spcPct val="100000"/>
        </a:lnSpc>
        <a:spcBef>
          <a:spcPct val="0"/>
        </a:spcBef>
        <a:buNone/>
        <a:defRPr sz="1190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285" indent="-756285" algn="l" defTabSz="302387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68220" indent="-756285" algn="l" defTabSz="302387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3205" algn="l"/>
          <a:tab pos="5323205" algn="l"/>
          <a:tab pos="5323205" algn="l"/>
          <a:tab pos="5323205" algn="l"/>
        </a:tabLst>
        <a:defRPr sz="52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0155" indent="-756285" algn="l" defTabSz="302387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2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2090" indent="-756285" algn="l" defTabSz="302387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04025" indent="-756285" algn="l" defTabSz="302387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15960" indent="-756285" algn="l" defTabSz="3023870" rtl="0" eaLnBrk="1" latinLnBrk="0" hangingPunct="1">
        <a:lnSpc>
          <a:spcPct val="90000"/>
        </a:lnSpc>
        <a:spcBef>
          <a:spcPct val="332000"/>
        </a:spcBef>
        <a:buFont typeface="Arial" panose="020B0604020202020204" pitchFamily="34" charset="0"/>
        <a:buChar char="•"/>
        <a:defRPr sz="5955" kern="1200">
          <a:solidFill>
            <a:schemeClr val="tx1"/>
          </a:solidFill>
          <a:latin typeface="+mn-lt"/>
          <a:ea typeface="+mn-ea"/>
          <a:cs typeface="+mn-cs"/>
        </a:defRPr>
      </a:lvl6pPr>
      <a:lvl7pPr marL="9827895" indent="-756285" algn="l" defTabSz="3023870" rtl="0" eaLnBrk="1" latinLnBrk="0" hangingPunct="1">
        <a:lnSpc>
          <a:spcPct val="90000"/>
        </a:lnSpc>
        <a:spcBef>
          <a:spcPct val="332000"/>
        </a:spcBef>
        <a:buFont typeface="Arial" panose="020B0604020202020204" pitchFamily="34" charset="0"/>
        <a:buChar char="•"/>
        <a:defRPr sz="5955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indent="-756285" algn="l" defTabSz="3023870" rtl="0" eaLnBrk="1" latinLnBrk="0" hangingPunct="1">
        <a:lnSpc>
          <a:spcPct val="90000"/>
        </a:lnSpc>
        <a:spcBef>
          <a:spcPct val="332000"/>
        </a:spcBef>
        <a:buFont typeface="Arial" panose="020B0604020202020204" pitchFamily="34" charset="0"/>
        <a:buChar char="•"/>
        <a:defRPr sz="5955" kern="1200">
          <a:solidFill>
            <a:schemeClr val="tx1"/>
          </a:solidFill>
          <a:latin typeface="+mn-lt"/>
          <a:ea typeface="+mn-ea"/>
          <a:cs typeface="+mn-cs"/>
        </a:defRPr>
      </a:lvl8pPr>
      <a:lvl9pPr marL="12851765" indent="-756285" algn="l" defTabSz="3023870" rtl="0" eaLnBrk="1" latinLnBrk="0" hangingPunct="1">
        <a:lnSpc>
          <a:spcPct val="90000"/>
        </a:lnSpc>
        <a:spcBef>
          <a:spcPct val="332000"/>
        </a:spcBef>
        <a:buFont typeface="Arial" panose="020B0604020202020204" pitchFamily="34" charset="0"/>
        <a:buChar char="•"/>
        <a:defRPr sz="59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1pPr>
      <a:lvl2pPr marL="1511935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2pPr>
      <a:lvl3pPr marL="3023870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3pPr>
      <a:lvl4pPr marL="4535805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4pPr>
      <a:lvl5pPr marL="6047740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5pPr>
      <a:lvl6pPr marL="7560310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6pPr>
      <a:lvl7pPr marL="9072245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7pPr>
      <a:lvl8pPr marL="10584180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8pPr>
      <a:lvl9pPr marL="12096115" algn="l" defTabSz="3023870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58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17383" y="5197594"/>
            <a:ext cx="14165580" cy="1476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9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文</a:t>
            </a:r>
            <a:r>
              <a:rPr lang="zh-CN" altLang="en-US" sz="9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章</a:t>
            </a:r>
            <a:r>
              <a:rPr lang="zh-CN" altLang="en-US" sz="9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题目采用黑体</a:t>
            </a:r>
            <a:r>
              <a:rPr lang="en-US" altLang="zh-CN" sz="9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</a:t>
            </a:r>
            <a:r>
              <a:rPr lang="zh-CN" altLang="en-US" sz="9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0号字体</a:t>
            </a:r>
            <a:endParaRPr lang="zh-CN" altLang="en-US" sz="9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441831" y="6813071"/>
            <a:ext cx="5516880" cy="1938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6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作者</a:t>
            </a:r>
            <a:r>
              <a:rPr lang="zh-CN" altLang="en-US" sz="6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sz="6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60</a:t>
            </a:r>
            <a:r>
              <a:rPr lang="zh-CN" altLang="en-US" sz="6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号宋体</a:t>
            </a:r>
            <a:endParaRPr lang="zh-CN" altLang="en-US" sz="6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6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单位</a:t>
            </a:r>
            <a:r>
              <a:rPr lang="zh-CN" altLang="en-US" sz="6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sz="6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60</a:t>
            </a:r>
            <a:r>
              <a:rPr lang="zh-CN" altLang="en-US" sz="60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号宋体</a:t>
            </a:r>
            <a:endParaRPr lang="zh-CN" altLang="en-US" sz="60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55792" y="9772239"/>
            <a:ext cx="16252562" cy="26676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目的                 </a:t>
            </a:r>
            <a:r>
              <a:rPr lang="en-US" altLang="zh-CN" sz="4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4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摘要均采用</a:t>
            </a:r>
            <a:r>
              <a:rPr lang="en-US" altLang="zh-CN" sz="4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48</a:t>
            </a:r>
            <a:r>
              <a:rPr lang="zh-CN" altLang="en-US" sz="4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号字体</a:t>
            </a:r>
            <a:r>
              <a:rPr lang="en-US" altLang="zh-CN" sz="4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endParaRPr lang="zh-CN" altLang="en-US" sz="4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方法</a:t>
            </a: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结果</a:t>
            </a: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</a:t>
            </a:r>
            <a:r>
              <a:rPr lang="zh-CN" altLang="en-US" sz="4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</a:t>
            </a: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603843" y="23363455"/>
            <a:ext cx="8939735" cy="13383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zh-CN" altLang="en-US" sz="4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结论</a:t>
            </a:r>
            <a:endParaRPr lang="zh-CN" altLang="en-US" sz="4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</a:t>
            </a:r>
            <a:r>
              <a:rPr lang="zh-CN" altLang="en-US" sz="4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样文 样文 样文 样文 样文 样文 样文</a:t>
            </a: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4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0042" y="4589875"/>
            <a:ext cx="10493615" cy="15475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0000"/>
          </a:bodyPr>
          <a:p>
            <a:r>
              <a:rPr kumimoji="1" lang="en-US" altLang="zh-CN" sz="14700" dirty="0">
                <a:solidFill>
                  <a:srgbClr val="C00000"/>
                </a:solidFill>
              </a:rPr>
              <a:t>ID</a:t>
            </a:r>
            <a:r>
              <a:rPr kumimoji="1" lang="zh-CN" altLang="en-US" sz="13000" dirty="0">
                <a:solidFill>
                  <a:srgbClr val="C00000"/>
                </a:solidFill>
              </a:rPr>
              <a:t>编号：</a:t>
            </a:r>
            <a:r>
              <a:rPr kumimoji="1" lang="en-US" altLang="zh-CN" sz="13000" dirty="0">
                <a:solidFill>
                  <a:srgbClr val="C00000"/>
                </a:solidFill>
              </a:rPr>
              <a:t>xxx</a:t>
            </a:r>
            <a:endParaRPr kumimoji="1" lang="en-US" altLang="zh-CN" sz="13000" dirty="0">
              <a:solidFill>
                <a:srgbClr val="C00000"/>
              </a:solidFill>
            </a:endParaRPr>
          </a:p>
        </p:txBody>
      </p:sp>
      <p:graphicFrame>
        <p:nvGraphicFramePr>
          <p:cNvPr id="9" name="对象 8"/>
          <p:cNvGraphicFramePr/>
          <p:nvPr/>
        </p:nvGraphicFramePr>
        <p:xfrm>
          <a:off x="20176478" y="9772239"/>
          <a:ext cx="9367734" cy="1208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1" imgW="8618855" imgH="11274425" progId="CorelDraw.Graphic.18">
                  <p:embed/>
                </p:oleObj>
              </mc:Choice>
              <mc:Fallback>
                <p:oleObj name="" r:id="rId1" imgW="8618855" imgH="11274425" progId="CorelDraw.Graphic.18">
                  <p:embed/>
                  <p:pic>
                    <p:nvPicPr>
                      <p:cNvPr id="0" name="图片 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176478" y="9772239"/>
                        <a:ext cx="9367734" cy="1208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5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59.xml><?xml version="1.0" encoding="utf-8"?>
<p:tagLst xmlns:p="http://schemas.openxmlformats.org/presentationml/2006/main">
  <p:tag name="KSO_WPP_MARK_KEY" val="06634601-dd02-480d-9021-60fcf3bef2d2"/>
  <p:tag name="COMMONDATA" val="eyJoZGlkIjoiZTcwMmNmMjUzMzA0NjM2MWRjZmE3ZjMwNmVhNjc2OTQifQ==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1042</Words>
  <Application>WPS 演示</Application>
  <PresentationFormat>宽屏</PresentationFormat>
  <Paragraphs>20</Paragraphs>
  <Slides>1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CorelDraw.Graphic.18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杨扬Cathy</cp:lastModifiedBy>
  <cp:revision>182</cp:revision>
  <dcterms:created xsi:type="dcterms:W3CDTF">2019-06-19T02:08:00Z</dcterms:created>
  <dcterms:modified xsi:type="dcterms:W3CDTF">2023-07-21T02:56:57Z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A22A24E3FB0C4536902B63E1BF30A335</vt:lpwstr>
  </property>
</Properties>
</file>