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32399605" cy="431996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12" userDrawn="1">
          <p15:clr>
            <a:srgbClr val="A4A3A4"/>
          </p15:clr>
        </p15:guide>
        <p15:guide id="2" pos="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" d="100"/>
          <a:sy n="15" d="100"/>
        </p:scale>
        <p:origin x="1598" y="86"/>
      </p:cViewPr>
      <p:guideLst>
        <p:guide orient="horz" pos="2721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179" y="7070209"/>
            <a:ext cx="24301073" cy="15040438"/>
          </a:xfrm>
          <a:prstGeom prst="rect">
            <a:avLst/>
          </a:prstGeom>
        </p:spPr>
        <p:txBody>
          <a:bodyPr anchor="b"/>
          <a:lstStyle>
            <a:lvl1pPr algn="ctr"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179" y="22690664"/>
            <a:ext cx="24301073" cy="10430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505"/>
            </a:lvl1pPr>
            <a:lvl2pPr marL="1619885" indent="0" algn="ctr">
              <a:buNone/>
              <a:defRPr sz="7085"/>
            </a:lvl2pPr>
            <a:lvl3pPr marL="3239770" indent="0" algn="ctr">
              <a:buNone/>
              <a:defRPr sz="6380"/>
            </a:lvl3pPr>
            <a:lvl4pPr marL="4860290" indent="0" algn="ctr">
              <a:buNone/>
              <a:defRPr sz="5670"/>
            </a:lvl4pPr>
            <a:lvl5pPr marL="6480175" indent="0" algn="ctr">
              <a:buNone/>
              <a:defRPr sz="5670"/>
            </a:lvl5pPr>
            <a:lvl6pPr marL="8100060" indent="0" algn="ctr">
              <a:buNone/>
              <a:defRPr sz="5670"/>
            </a:lvl6pPr>
            <a:lvl7pPr marL="9719945" indent="0" algn="ctr">
              <a:buNone/>
              <a:defRPr sz="5670"/>
            </a:lvl7pPr>
            <a:lvl8pPr marL="11340465" indent="0" algn="ctr">
              <a:buNone/>
              <a:defRPr sz="5670"/>
            </a:lvl8pPr>
            <a:lvl9pPr marL="12960350" indent="0" algn="ctr">
              <a:buNone/>
              <a:defRPr sz="567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98" y="11500334"/>
            <a:ext cx="27946234" cy="27410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187273" y="2300067"/>
            <a:ext cx="6986559" cy="3661106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227598" y="2300067"/>
            <a:ext cx="20554658" cy="366110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7598" y="11500334"/>
            <a:ext cx="27946234" cy="27410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722" y="10770317"/>
            <a:ext cx="27946234" cy="17970520"/>
          </a:xfrm>
          <a:prstGeom prst="rect">
            <a:avLst/>
          </a:prstGeom>
        </p:spPr>
        <p:txBody>
          <a:bodyPr anchor="b"/>
          <a:lstStyle>
            <a:lvl1pPr>
              <a:defRPr sz="2126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722" y="28910845"/>
            <a:ext cx="27946234" cy="94502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5">
                <a:solidFill>
                  <a:schemeClr val="tx1">
                    <a:tint val="75000"/>
                  </a:schemeClr>
                </a:solidFill>
              </a:defRPr>
            </a:lvl1pPr>
            <a:lvl2pPr marL="1619885" indent="0">
              <a:buNone/>
              <a:defRPr sz="7085">
                <a:solidFill>
                  <a:schemeClr val="tx1">
                    <a:tint val="75000"/>
                  </a:schemeClr>
                </a:solidFill>
              </a:defRPr>
            </a:lvl2pPr>
            <a:lvl3pPr marL="323977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3pPr>
            <a:lvl4pPr marL="486029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17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00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1994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046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035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27598" y="11500334"/>
            <a:ext cx="13770609" cy="27410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03224" y="11500334"/>
            <a:ext cx="13770609" cy="27410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81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31818" y="10590312"/>
            <a:ext cx="13707323" cy="5190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0465" indent="0">
              <a:buNone/>
              <a:defRPr sz="5670" b="1"/>
            </a:lvl8pPr>
            <a:lvl9pPr marL="12960350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231818" y="15780459"/>
            <a:ext cx="13707323" cy="23210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03224" y="10590312"/>
            <a:ext cx="13774829" cy="51901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19885" indent="0">
              <a:buNone/>
              <a:defRPr sz="7085" b="1"/>
            </a:lvl2pPr>
            <a:lvl3pPr marL="3239770" indent="0">
              <a:buNone/>
              <a:defRPr sz="6380" b="1"/>
            </a:lvl3pPr>
            <a:lvl4pPr marL="4860290" indent="0">
              <a:buNone/>
              <a:defRPr sz="5670" b="1"/>
            </a:lvl4pPr>
            <a:lvl5pPr marL="6480175" indent="0">
              <a:buNone/>
              <a:defRPr sz="5670" b="1"/>
            </a:lvl5pPr>
            <a:lvl6pPr marL="8100060" indent="0">
              <a:buNone/>
              <a:defRPr sz="5670" b="1"/>
            </a:lvl6pPr>
            <a:lvl7pPr marL="9719945" indent="0">
              <a:buNone/>
              <a:defRPr sz="5670" b="1"/>
            </a:lvl7pPr>
            <a:lvl8pPr marL="11340465" indent="0">
              <a:buNone/>
              <a:defRPr sz="5670" b="1"/>
            </a:lvl8pPr>
            <a:lvl9pPr marL="12960350" indent="0">
              <a:buNone/>
              <a:defRPr sz="567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03224" y="15780459"/>
            <a:ext cx="13774829" cy="23210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27598" y="2300067"/>
            <a:ext cx="27946234" cy="835024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818" y="2880084"/>
            <a:ext cx="10450304" cy="10080293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829" y="6220181"/>
            <a:ext cx="16403224" cy="30700893"/>
          </a:xfrm>
          <a:prstGeom prst="rect">
            <a:avLst/>
          </a:prstGeom>
        </p:spPr>
        <p:txBody>
          <a:bodyPr/>
          <a:lstStyle>
            <a:lvl1pPr>
              <a:defRPr sz="11340"/>
            </a:lvl1pPr>
            <a:lvl2pPr>
              <a:defRPr sz="9920"/>
            </a:lvl2pPr>
            <a:lvl3pPr>
              <a:defRPr sz="8505"/>
            </a:lvl3pPr>
            <a:lvl4pPr>
              <a:defRPr sz="7085"/>
            </a:lvl4pPr>
            <a:lvl5pPr>
              <a:defRPr sz="7085"/>
            </a:lvl5pPr>
            <a:lvl6pPr>
              <a:defRPr sz="7085"/>
            </a:lvl6pPr>
            <a:lvl7pPr>
              <a:defRPr sz="7085"/>
            </a:lvl7pPr>
            <a:lvl8pPr>
              <a:defRPr sz="7085"/>
            </a:lvl8pPr>
            <a:lvl9pPr>
              <a:defRPr sz="708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818" y="12960377"/>
            <a:ext cx="10450304" cy="24010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40465" indent="0">
              <a:buNone/>
              <a:defRPr sz="3545"/>
            </a:lvl8pPr>
            <a:lvl9pPr marL="12960350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818" y="2880084"/>
            <a:ext cx="10450304" cy="10080293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829" y="6220181"/>
            <a:ext cx="16403224" cy="307008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40"/>
            </a:lvl1pPr>
            <a:lvl2pPr marL="1619885" indent="0">
              <a:buNone/>
              <a:defRPr sz="9920"/>
            </a:lvl2pPr>
            <a:lvl3pPr marL="3239770" indent="0">
              <a:buNone/>
              <a:defRPr sz="8505"/>
            </a:lvl3pPr>
            <a:lvl4pPr marL="4860290" indent="0">
              <a:buNone/>
              <a:defRPr sz="7085"/>
            </a:lvl4pPr>
            <a:lvl5pPr marL="6480175" indent="0">
              <a:buNone/>
              <a:defRPr sz="7085"/>
            </a:lvl5pPr>
            <a:lvl6pPr marL="8100060" indent="0">
              <a:buNone/>
              <a:defRPr sz="7085"/>
            </a:lvl6pPr>
            <a:lvl7pPr marL="9719945" indent="0">
              <a:buNone/>
              <a:defRPr sz="7085"/>
            </a:lvl7pPr>
            <a:lvl8pPr marL="11340465" indent="0">
              <a:buNone/>
              <a:defRPr sz="7085"/>
            </a:lvl8pPr>
            <a:lvl9pPr marL="12960350" indent="0">
              <a:buNone/>
              <a:defRPr sz="708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818" y="12960377"/>
            <a:ext cx="10450304" cy="24010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19885" indent="0">
              <a:buNone/>
              <a:defRPr sz="4960"/>
            </a:lvl2pPr>
            <a:lvl3pPr marL="3239770" indent="0">
              <a:buNone/>
              <a:defRPr sz="4250"/>
            </a:lvl3pPr>
            <a:lvl4pPr marL="4860290" indent="0">
              <a:buNone/>
              <a:defRPr sz="3545"/>
            </a:lvl4pPr>
            <a:lvl5pPr marL="6480175" indent="0">
              <a:buNone/>
              <a:defRPr sz="3545"/>
            </a:lvl5pPr>
            <a:lvl6pPr marL="8100060" indent="0">
              <a:buNone/>
              <a:defRPr sz="3545"/>
            </a:lvl6pPr>
            <a:lvl7pPr marL="9719945" indent="0">
              <a:buNone/>
              <a:defRPr sz="3545"/>
            </a:lvl7pPr>
            <a:lvl8pPr marL="11340465" indent="0">
              <a:buNone/>
              <a:defRPr sz="3545"/>
            </a:lvl8pPr>
            <a:lvl9pPr marL="12960350" indent="0">
              <a:buNone/>
              <a:defRPr sz="35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227598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0732974" y="40041166"/>
            <a:ext cx="10935483" cy="230006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2883510" y="40041166"/>
            <a:ext cx="7290321" cy="2300067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\Desktop\2023脊柱脊髓\延展导图\电子壁报-0.9-1.2.jpg电子壁报-0.9-1.2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>
          <a:xfrm>
            <a:off x="-952" y="2223"/>
            <a:ext cx="32401510" cy="43195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239770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latinLnBrk="0" hangingPunct="1">
        <a:lnSpc>
          <a:spcPct val="90000"/>
        </a:lnSpc>
        <a:spcBef>
          <a:spcPts val="3550"/>
        </a:spcBef>
        <a:buFont typeface="Arial" panose="020B060402020202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1pPr>
      <a:lvl2pPr marL="243014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7085" kern="1200">
          <a:solidFill>
            <a:schemeClr val="tx1"/>
          </a:solidFill>
          <a:latin typeface="+mn-lt"/>
          <a:ea typeface="+mn-ea"/>
          <a:cs typeface="+mn-cs"/>
        </a:defRPr>
      </a:lvl3pPr>
      <a:lvl4pPr marL="566991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84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72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7061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4046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5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17521" y="5197627"/>
            <a:ext cx="141655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</a:t>
            </a:r>
            <a:r>
              <a:rPr lang="zh-CN" altLang="en-US" sz="9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章</a:t>
            </a:r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题目采用黑体</a:t>
            </a:r>
            <a:r>
              <a:rPr lang="en-US" altLang="zh-CN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altLang="en-US" sz="9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0号字体</a:t>
            </a:r>
            <a:endParaRPr lang="zh-CN" altLang="en-US" sz="9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441996" y="6813113"/>
            <a:ext cx="5516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作者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6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6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号宋体</a:t>
            </a:r>
            <a:endParaRPr lang="zh-CN" altLang="en-US" sz="6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55889" y="9772300"/>
            <a:ext cx="16252664" cy="2667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目的                 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摘要均采用</a:t>
            </a: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48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号字体</a:t>
            </a:r>
            <a:r>
              <a:rPr lang="en-US" altLang="zh-CN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4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方法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结果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</a:t>
            </a: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604053" y="23363601"/>
            <a:ext cx="8939791" cy="13383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结论</a:t>
            </a:r>
            <a:endParaRPr lang="zh-CN" altLang="en-US" sz="48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4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</a:t>
            </a:r>
            <a:r>
              <a:rPr lang="zh-CN" altLang="en-US" sz="4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样文 样文 样文 样文 样文 样文 样文</a:t>
            </a: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sz="4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70125" y="4126351"/>
            <a:ext cx="10493681" cy="15475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0000"/>
          </a:bodyPr>
          <a:lstStyle/>
          <a:p>
            <a:r>
              <a:rPr kumimoji="1" lang="en-US" altLang="zh-CN" sz="14700" dirty="0">
                <a:solidFill>
                  <a:srgbClr val="C00000"/>
                </a:solidFill>
              </a:rPr>
              <a:t>ID</a:t>
            </a:r>
            <a:r>
              <a:rPr kumimoji="1" lang="zh-CN" altLang="en-US" sz="13000" dirty="0">
                <a:solidFill>
                  <a:srgbClr val="C00000"/>
                </a:solidFill>
              </a:rPr>
              <a:t>编号：</a:t>
            </a:r>
            <a:r>
              <a:rPr kumimoji="1" lang="en-US" altLang="zh-CN" sz="13000" dirty="0">
                <a:solidFill>
                  <a:srgbClr val="C00000"/>
                </a:solidFill>
              </a:rPr>
              <a:t>xxx</a:t>
            </a:r>
            <a:endParaRPr kumimoji="1" lang="en-US" altLang="zh-CN" sz="13000" dirty="0">
              <a:solidFill>
                <a:srgbClr val="C00000"/>
              </a:solidFill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20176685" y="9772300"/>
          <a:ext cx="9367793" cy="1208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8618855" imgH="11274425" progId="CorelDraw.Graphic.18">
                  <p:embed/>
                </p:oleObj>
              </mc:Choice>
              <mc:Fallback>
                <p:oleObj name="" r:id="rId1" imgW="8618855" imgH="11274425" progId="CorelDraw.Graphic.18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176685" y="9772300"/>
                        <a:ext cx="9367793" cy="1208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cfce00cf-2d4b-444c-ac69-0889f1579b90"/>
  <p:tag name="COMMONDATA" val="eyJoZGlkIjoiZTcwMmNmMjUzMzA0NjM2MWRjZmE3ZjMwNmVhNjc2O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WPS 演示</Application>
  <PresentationFormat>自定义</PresentationFormat>
  <Paragraphs>20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CorelDraw.Graphic.18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杨扬Cathy</cp:lastModifiedBy>
  <cp:revision>28</cp:revision>
  <dcterms:created xsi:type="dcterms:W3CDTF">2019-06-27T10:08:00Z</dcterms:created>
  <dcterms:modified xsi:type="dcterms:W3CDTF">2023-07-21T02:53:47Z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970AA1EA5A7F4074ADF359F51771DBF3</vt:lpwstr>
  </property>
</Properties>
</file>