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12192000" cy="6858000"/>
  <p:notesSz cx="6858000" cy="9144000"/>
  <p:custDataLst>
    <p:tags r:id="rId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gs" Target="tags/tag1.xml"/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OWRmYmI2NzFiZDQwNmE0ZThkZDM0ZjhhMmRkM2U4MGE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>宽屏</PresentationFormat>
  <Paragraphs>0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0" baseType="lpstr">
      <vt:lpstr>Arial</vt:lpstr>
      <vt:lpstr>宋体</vt:lpstr>
      <vt:lpstr>Wingdings</vt:lpstr>
      <vt:lpstr>Arial Unicode MS</vt:lpstr>
      <vt:lpstr>Calibri</vt:lpstr>
      <vt:lpstr>微软雅黑</vt:lpstr>
      <vt:lpstr>Office 主题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小刘</cp:lastModifiedBy>
  <cp:revision>2</cp:revision>
  <dcterms:created xsi:type="dcterms:W3CDTF">2023-07-04T00:32:50Z</dcterms:created>
  <dcterms:modified xsi:type="dcterms:W3CDTF">2023-07-04T00:34:32Z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0E6A1135CA594ADAAE05CC79E9C7B6D3_12</vt:lpwstr>
  </property>
  <property fmtid="{D5CDD505-2E9C-101B-9397-08002B2CF9AE}" pid="3" name="KSOProductBuildVer">
    <vt:lpwstr>2052-11.1.0.14309</vt:lpwstr>
  </property>
</Properties>
</file>