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OWRmYmI2NzFiZDQwNmE0ZThkZDM0ZjhhMmRkM2U4MG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小刘</cp:lastModifiedBy>
  <cp:revision>2</cp:revision>
  <dcterms:created xsi:type="dcterms:W3CDTF">2023-07-04T00:32:50Z</dcterms:created>
  <dcterms:modified xsi:type="dcterms:W3CDTF">2023-07-04T00:34:32Z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0E6A1135CA594ADAAE05CC79E9C7B6D3_12</vt:lpwstr>
  </property>
  <property fmtid="{D5CDD505-2E9C-101B-9397-08002B2CF9AE}" pid="3" name="KSOProductBuildVer">
    <vt:lpwstr>2052-11.1.0.14309</vt:lpwstr>
  </property>
</Properties>
</file>