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3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54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3410" y="2781300"/>
            <a:ext cx="9258300" cy="1237615"/>
          </a:xfrm>
          <a:prstGeom prst="rect">
            <a:avLst/>
          </a:prstGeom>
          <a:ln>
            <a:noFill/>
          </a:ln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 sz="4800" b="1" spc="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课题课件名称（自行</a:t>
            </a:r>
            <a:r>
              <a:rPr lang="zh-CN" altLang="en-US" sz="4800" b="1" spc="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修改）</a:t>
            </a:r>
            <a:endParaRPr lang="zh-CN" altLang="en-US" sz="4800" b="1" spc="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10210" y="1378585"/>
            <a:ext cx="9258300" cy="1237615"/>
          </a:xfrm>
          <a:prstGeom prst="rect">
            <a:avLst/>
          </a:prstGeom>
          <a:ln>
            <a:noFill/>
          </a:ln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 sz="4800" b="1" spc="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目录（自行</a:t>
            </a:r>
            <a:r>
              <a:rPr lang="zh-CN" altLang="en-US" sz="4800" b="1" spc="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修改）</a:t>
            </a:r>
            <a:endParaRPr lang="zh-CN" altLang="en-US" sz="4800" b="1" spc="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60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10210" y="1378585"/>
            <a:ext cx="9258300" cy="1237615"/>
          </a:xfrm>
          <a:prstGeom prst="rect">
            <a:avLst/>
          </a:prstGeom>
          <a:ln>
            <a:noFill/>
          </a:ln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 sz="1600" b="1" spc="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内容（自行修改）</a:t>
            </a:r>
            <a:endParaRPr lang="zh-CN" altLang="en-US" sz="1600" b="1" spc="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zUyNzU4MWY3MWE2MDkxMzRmYTRmMmE0MzRjYTYzMDAifQ=="/>
  <p:tag name="KSO_WPP_MARK_KEY" val="2150a58c-c4ee-4c22-9c9b-995d65bbadf8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KINGMAX</dc:creator>
  <cp:lastModifiedBy>罗超</cp:lastModifiedBy>
  <cp:revision>5</cp:revision>
  <dcterms:created xsi:type="dcterms:W3CDTF">2023-07-24T09:10:00Z</dcterms:created>
  <dcterms:modified xsi:type="dcterms:W3CDTF">2023-07-27T06:51:25Z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0203A9EEF0064FD4AB8D4B9FDAB9619B_13</vt:lpwstr>
  </property>
  <property fmtid="{D5CDD505-2E9C-101B-9397-08002B2CF9AE}" pid="3" name="KSOProductBuildVer">
    <vt:lpwstr>2052-11.1.0.14309</vt:lpwstr>
  </property>
</Properties>
</file>