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73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4A863B-F0D7-4E3E-BBFA-828C7F7FF8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9C9682-EDF9-46C9-A4A8-D6A1DC6165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3\眼科大会\16-9.jpg16-9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3"/>
          <a:srcRect l="6" r="6"/>
          <a:stretch>
            <a:fillRect/>
          </a:stretch>
        </p:blipFill>
        <p:spPr bwMode="auto">
          <a:xfrm>
            <a:off x="1040" y="-5945"/>
            <a:ext cx="9152890" cy="51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023\眼科大会\16-9-内页.jpg16-9-内页"/>
          <p:cNvPicPr>
            <a:picLocks noChangeAspect="1" noChangeArrowheads="1"/>
          </p:cNvPicPr>
          <p:nvPr userDrawn="1"/>
        </p:nvPicPr>
        <p:blipFill>
          <a:blip r:embed="rId12"/>
          <a:srcRect t="7" b="7"/>
          <a:stretch>
            <a:fillRect/>
          </a:stretch>
        </p:blipFill>
        <p:spPr bwMode="auto">
          <a:xfrm>
            <a:off x="404" y="-5945"/>
            <a:ext cx="9154160" cy="514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8109.716535433071,&quot;width&quot;:14416}"/>
</p:tagLst>
</file>

<file path=ppt/tags/tag2.xml><?xml version="1.0" encoding="utf-8"?>
<p:tagLst xmlns:p="http://schemas.openxmlformats.org/presentationml/2006/main">
  <p:tag name="COMMONDATA" val="eyJoZGlkIjoiYjJmZDkwMmExODRjNDE1MmY3YjJmOTYxMThiNDZjYW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1_Office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xb21cn</dc:creator>
  <cp:lastModifiedBy>Cc</cp:lastModifiedBy>
  <cp:revision>9</cp:revision>
  <dcterms:created xsi:type="dcterms:W3CDTF">2019-06-03T01:48:00Z</dcterms:created>
  <dcterms:modified xsi:type="dcterms:W3CDTF">2023-08-07T05:57:01Z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18CDCF3A96324978A0EF71CDDDDD06CA_13</vt:lpwstr>
  </property>
  <property fmtid="{D5CDD505-2E9C-101B-9397-08002B2CF9AE}" pid="3" name="KSOProductBuildVer">
    <vt:lpwstr>2052-12.1.0.15120</vt:lpwstr>
  </property>
</Properties>
</file>